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handoutMasterIdLst>
    <p:handoutMasterId r:id="rId32"/>
  </p:handoutMasterIdLst>
  <p:sldIdLst>
    <p:sldId id="478" r:id="rId2"/>
    <p:sldId id="510" r:id="rId3"/>
    <p:sldId id="585" r:id="rId4"/>
    <p:sldId id="508" r:id="rId5"/>
    <p:sldId id="578" r:id="rId6"/>
    <p:sldId id="567" r:id="rId7"/>
    <p:sldId id="533" r:id="rId8"/>
    <p:sldId id="568" r:id="rId9"/>
    <p:sldId id="577" r:id="rId10"/>
    <p:sldId id="633" r:id="rId11"/>
    <p:sldId id="532" r:id="rId12"/>
    <p:sldId id="559" r:id="rId13"/>
    <p:sldId id="513" r:id="rId14"/>
    <p:sldId id="511" r:id="rId15"/>
    <p:sldId id="531" r:id="rId16"/>
    <p:sldId id="579" r:id="rId17"/>
    <p:sldId id="580" r:id="rId18"/>
    <p:sldId id="581" r:id="rId19"/>
    <p:sldId id="526" r:id="rId20"/>
    <p:sldId id="560" r:id="rId21"/>
    <p:sldId id="514" r:id="rId22"/>
    <p:sldId id="516" r:id="rId23"/>
    <p:sldId id="515" r:id="rId24"/>
    <p:sldId id="527" r:id="rId25"/>
    <p:sldId id="582" r:id="rId26"/>
    <p:sldId id="556" r:id="rId27"/>
    <p:sldId id="566" r:id="rId28"/>
    <p:sldId id="636" r:id="rId29"/>
    <p:sldId id="635"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EFD1C34-8F08-4903-9DB6-7EB72C2065F7}">
          <p14:sldIdLst>
            <p14:sldId id="478"/>
            <p14:sldId id="510"/>
            <p14:sldId id="585"/>
            <p14:sldId id="508"/>
            <p14:sldId id="578"/>
            <p14:sldId id="567"/>
            <p14:sldId id="533"/>
            <p14:sldId id="568"/>
            <p14:sldId id="577"/>
            <p14:sldId id="633"/>
            <p14:sldId id="532"/>
            <p14:sldId id="559"/>
            <p14:sldId id="513"/>
            <p14:sldId id="511"/>
            <p14:sldId id="531"/>
            <p14:sldId id="579"/>
            <p14:sldId id="580"/>
            <p14:sldId id="581"/>
            <p14:sldId id="526"/>
            <p14:sldId id="560"/>
            <p14:sldId id="514"/>
            <p14:sldId id="516"/>
            <p14:sldId id="515"/>
            <p14:sldId id="527"/>
            <p14:sldId id="582"/>
            <p14:sldId id="556"/>
            <p14:sldId id="566"/>
            <p14:sldId id="636"/>
            <p14:sldId id="635"/>
          </p14:sldIdLst>
        </p14:section>
      </p14:sectionLst>
    </p:ext>
    <p:ext uri="{EFAFB233-063F-42B5-8137-9DF3F51BA10A}">
      <p15:sldGuideLst xmlns:p15="http://schemas.microsoft.com/office/powerpoint/2012/main" xmlns=""/>
    </p:ext>
    <p:ext uri="{2D200454-40CA-4A62-9FC3-DE9A4176ACB9}">
      <p15:notes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D Design" initials="GD" lastIdx="3"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44B"/>
    <a:srgbClr val="BDA30E"/>
    <a:srgbClr val="99850B"/>
    <a:srgbClr val="1B212B"/>
    <a:srgbClr val="24B99B"/>
    <a:srgbClr val="2A3442"/>
    <a:srgbClr val="1B8974"/>
    <a:srgbClr val="45DBBE"/>
    <a:srgbClr val="22AE93"/>
    <a:srgbClr val="D2AA4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426" autoAdjust="0"/>
    <p:restoredTop sz="94316" autoAdjust="0"/>
  </p:normalViewPr>
  <p:slideViewPr>
    <p:cSldViewPr snapToGrid="0">
      <p:cViewPr>
        <p:scale>
          <a:sx n="76" d="100"/>
          <a:sy n="76" d="100"/>
        </p:scale>
        <p:origin x="-318" y="54"/>
      </p:cViewPr>
      <p:guideLst>
        <p:guide orient="horz" pos="2160"/>
        <p:guide pos="3840"/>
      </p:guideLst>
    </p:cSldViewPr>
  </p:slideViewPr>
  <p:notesTextViewPr>
    <p:cViewPr>
      <p:scale>
        <a:sx n="1" d="1"/>
        <a:sy n="1" d="1"/>
      </p:scale>
      <p:origin x="0" y="0"/>
    </p:cViewPr>
  </p:notesTextViewPr>
  <p:sorterViewPr>
    <p:cViewPr>
      <p:scale>
        <a:sx n="100" d="100"/>
        <a:sy n="100" d="100"/>
      </p:scale>
      <p:origin x="0" y="30"/>
    </p:cViewPr>
  </p:sorterViewPr>
  <p:notesViewPr>
    <p:cSldViewPr snapToGrid="0">
      <p:cViewPr varScale="1">
        <p:scale>
          <a:sx n="87" d="100"/>
          <a:sy n="87" d="100"/>
        </p:scale>
        <p:origin x="2988"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68A79DF1-F6F3-4C7A-B999-061899A6FED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D"/>
          </a:p>
        </p:txBody>
      </p:sp>
      <p:sp>
        <p:nvSpPr>
          <p:cNvPr id="4" name="Footer Placeholder 3">
            <a:extLst>
              <a:ext uri="{FF2B5EF4-FFF2-40B4-BE49-F238E27FC236}">
                <a16:creationId xmlns:a16="http://schemas.microsoft.com/office/drawing/2014/main" xmlns="" id="{5C6663E1-9CBE-4871-B9ED-0057BB589F1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ID"/>
          </a:p>
        </p:txBody>
      </p:sp>
    </p:spTree>
    <p:extLst>
      <p:ext uri="{BB962C8B-B14F-4D97-AF65-F5344CB8AC3E}">
        <p14:creationId xmlns:p14="http://schemas.microsoft.com/office/powerpoint/2010/main" val="35343471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D"/>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987CC0C-1C80-47D1-BF0A-6074C3817624}" type="datetimeFigureOut">
              <a:rPr lang="en-ID" smtClean="0"/>
              <a:t>11/3/2021</a:t>
            </a:fld>
            <a:endParaRPr lang="en-ID"/>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D"/>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D"/>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E49EF7-E82C-4276-9101-E06CBF5FBD2C}" type="slidenum">
              <a:rPr lang="en-ID" smtClean="0"/>
              <a:t>‹#›</a:t>
            </a:fld>
            <a:endParaRPr lang="en-ID"/>
          </a:p>
        </p:txBody>
      </p:sp>
    </p:spTree>
    <p:extLst>
      <p:ext uri="{BB962C8B-B14F-4D97-AF65-F5344CB8AC3E}">
        <p14:creationId xmlns:p14="http://schemas.microsoft.com/office/powerpoint/2010/main" val="40860306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D"/>
          </a:p>
        </p:txBody>
      </p:sp>
      <p:sp>
        <p:nvSpPr>
          <p:cNvPr id="4" name="Slide Number Placeholder 3"/>
          <p:cNvSpPr>
            <a:spLocks noGrp="1"/>
          </p:cNvSpPr>
          <p:nvPr>
            <p:ph type="sldNum" sz="quarter" idx="5"/>
          </p:nvPr>
        </p:nvSpPr>
        <p:spPr/>
        <p:txBody>
          <a:bodyPr/>
          <a:lstStyle/>
          <a:p>
            <a:fld id="{59E49EF7-E82C-4276-9101-E06CBF5FBD2C}" type="slidenum">
              <a:rPr lang="en-ID" smtClean="0"/>
              <a:t>1</a:t>
            </a:fld>
            <a:endParaRPr lang="en-ID"/>
          </a:p>
        </p:txBody>
      </p:sp>
    </p:spTree>
    <p:extLst>
      <p:ext uri="{BB962C8B-B14F-4D97-AF65-F5344CB8AC3E}">
        <p14:creationId xmlns:p14="http://schemas.microsoft.com/office/powerpoint/2010/main" val="25975235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D"/>
          </a:p>
        </p:txBody>
      </p:sp>
      <p:sp>
        <p:nvSpPr>
          <p:cNvPr id="4" name="Slide Number Placeholder 3"/>
          <p:cNvSpPr>
            <a:spLocks noGrp="1"/>
          </p:cNvSpPr>
          <p:nvPr>
            <p:ph type="sldNum" sz="quarter" idx="5"/>
          </p:nvPr>
        </p:nvSpPr>
        <p:spPr/>
        <p:txBody>
          <a:bodyPr/>
          <a:lstStyle/>
          <a:p>
            <a:fld id="{59E49EF7-E82C-4276-9101-E06CBF5FBD2C}" type="slidenum">
              <a:rPr lang="en-ID" smtClean="0"/>
              <a:t>10</a:t>
            </a:fld>
            <a:endParaRPr lang="en-ID"/>
          </a:p>
        </p:txBody>
      </p:sp>
    </p:spTree>
    <p:extLst>
      <p:ext uri="{BB962C8B-B14F-4D97-AF65-F5344CB8AC3E}">
        <p14:creationId xmlns:p14="http://schemas.microsoft.com/office/powerpoint/2010/main" val="25975235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D"/>
          </a:p>
        </p:txBody>
      </p:sp>
      <p:sp>
        <p:nvSpPr>
          <p:cNvPr id="4" name="Slide Number Placeholder 3"/>
          <p:cNvSpPr>
            <a:spLocks noGrp="1"/>
          </p:cNvSpPr>
          <p:nvPr>
            <p:ph type="sldNum" sz="quarter" idx="5"/>
          </p:nvPr>
        </p:nvSpPr>
        <p:spPr/>
        <p:txBody>
          <a:bodyPr/>
          <a:lstStyle/>
          <a:p>
            <a:fld id="{59E49EF7-E82C-4276-9101-E06CBF5FBD2C}" type="slidenum">
              <a:rPr lang="en-ID" smtClean="0"/>
              <a:t>11</a:t>
            </a:fld>
            <a:endParaRPr lang="en-ID"/>
          </a:p>
        </p:txBody>
      </p:sp>
    </p:spTree>
    <p:extLst>
      <p:ext uri="{BB962C8B-B14F-4D97-AF65-F5344CB8AC3E}">
        <p14:creationId xmlns:p14="http://schemas.microsoft.com/office/powerpoint/2010/main" val="25975235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D"/>
          </a:p>
        </p:txBody>
      </p:sp>
      <p:sp>
        <p:nvSpPr>
          <p:cNvPr id="4" name="Slide Number Placeholder 3"/>
          <p:cNvSpPr>
            <a:spLocks noGrp="1"/>
          </p:cNvSpPr>
          <p:nvPr>
            <p:ph type="sldNum" sz="quarter" idx="5"/>
          </p:nvPr>
        </p:nvSpPr>
        <p:spPr/>
        <p:txBody>
          <a:bodyPr/>
          <a:lstStyle/>
          <a:p>
            <a:fld id="{59E49EF7-E82C-4276-9101-E06CBF5FBD2C}" type="slidenum">
              <a:rPr lang="en-ID" smtClean="0"/>
              <a:t>12</a:t>
            </a:fld>
            <a:endParaRPr lang="en-ID"/>
          </a:p>
        </p:txBody>
      </p:sp>
    </p:spTree>
    <p:extLst>
      <p:ext uri="{BB962C8B-B14F-4D97-AF65-F5344CB8AC3E}">
        <p14:creationId xmlns:p14="http://schemas.microsoft.com/office/powerpoint/2010/main" val="25975235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D"/>
          </a:p>
        </p:txBody>
      </p:sp>
      <p:sp>
        <p:nvSpPr>
          <p:cNvPr id="4" name="Slide Number Placeholder 3"/>
          <p:cNvSpPr>
            <a:spLocks noGrp="1"/>
          </p:cNvSpPr>
          <p:nvPr>
            <p:ph type="sldNum" sz="quarter" idx="5"/>
          </p:nvPr>
        </p:nvSpPr>
        <p:spPr/>
        <p:txBody>
          <a:bodyPr/>
          <a:lstStyle/>
          <a:p>
            <a:fld id="{59E49EF7-E82C-4276-9101-E06CBF5FBD2C}" type="slidenum">
              <a:rPr lang="en-ID" smtClean="0"/>
              <a:t>13</a:t>
            </a:fld>
            <a:endParaRPr lang="en-ID"/>
          </a:p>
        </p:txBody>
      </p:sp>
    </p:spTree>
    <p:extLst>
      <p:ext uri="{BB962C8B-B14F-4D97-AF65-F5344CB8AC3E}">
        <p14:creationId xmlns:p14="http://schemas.microsoft.com/office/powerpoint/2010/main" val="25975235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D"/>
          </a:p>
        </p:txBody>
      </p:sp>
      <p:sp>
        <p:nvSpPr>
          <p:cNvPr id="4" name="Slide Number Placeholder 3"/>
          <p:cNvSpPr>
            <a:spLocks noGrp="1"/>
          </p:cNvSpPr>
          <p:nvPr>
            <p:ph type="sldNum" sz="quarter" idx="5"/>
          </p:nvPr>
        </p:nvSpPr>
        <p:spPr/>
        <p:txBody>
          <a:bodyPr/>
          <a:lstStyle/>
          <a:p>
            <a:fld id="{59E49EF7-E82C-4276-9101-E06CBF5FBD2C}" type="slidenum">
              <a:rPr lang="en-ID" smtClean="0"/>
              <a:t>14</a:t>
            </a:fld>
            <a:endParaRPr lang="en-ID"/>
          </a:p>
        </p:txBody>
      </p:sp>
    </p:spTree>
    <p:extLst>
      <p:ext uri="{BB962C8B-B14F-4D97-AF65-F5344CB8AC3E}">
        <p14:creationId xmlns:p14="http://schemas.microsoft.com/office/powerpoint/2010/main" val="25975235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D"/>
          </a:p>
        </p:txBody>
      </p:sp>
      <p:sp>
        <p:nvSpPr>
          <p:cNvPr id="4" name="Slide Number Placeholder 3"/>
          <p:cNvSpPr>
            <a:spLocks noGrp="1"/>
          </p:cNvSpPr>
          <p:nvPr>
            <p:ph type="sldNum" sz="quarter" idx="5"/>
          </p:nvPr>
        </p:nvSpPr>
        <p:spPr/>
        <p:txBody>
          <a:bodyPr/>
          <a:lstStyle/>
          <a:p>
            <a:fld id="{59E49EF7-E82C-4276-9101-E06CBF5FBD2C}" type="slidenum">
              <a:rPr lang="en-ID" smtClean="0"/>
              <a:t>15</a:t>
            </a:fld>
            <a:endParaRPr lang="en-ID"/>
          </a:p>
        </p:txBody>
      </p:sp>
    </p:spTree>
    <p:extLst>
      <p:ext uri="{BB962C8B-B14F-4D97-AF65-F5344CB8AC3E}">
        <p14:creationId xmlns:p14="http://schemas.microsoft.com/office/powerpoint/2010/main" val="25975235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D"/>
          </a:p>
        </p:txBody>
      </p:sp>
      <p:sp>
        <p:nvSpPr>
          <p:cNvPr id="4" name="Slide Number Placeholder 3"/>
          <p:cNvSpPr>
            <a:spLocks noGrp="1"/>
          </p:cNvSpPr>
          <p:nvPr>
            <p:ph type="sldNum" sz="quarter" idx="5"/>
          </p:nvPr>
        </p:nvSpPr>
        <p:spPr/>
        <p:txBody>
          <a:bodyPr/>
          <a:lstStyle/>
          <a:p>
            <a:fld id="{59E49EF7-E82C-4276-9101-E06CBF5FBD2C}" type="slidenum">
              <a:rPr lang="en-ID" smtClean="0"/>
              <a:t>16</a:t>
            </a:fld>
            <a:endParaRPr lang="en-ID"/>
          </a:p>
        </p:txBody>
      </p:sp>
    </p:spTree>
    <p:extLst>
      <p:ext uri="{BB962C8B-B14F-4D97-AF65-F5344CB8AC3E}">
        <p14:creationId xmlns:p14="http://schemas.microsoft.com/office/powerpoint/2010/main" val="25975235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D"/>
          </a:p>
        </p:txBody>
      </p:sp>
      <p:sp>
        <p:nvSpPr>
          <p:cNvPr id="4" name="Slide Number Placeholder 3"/>
          <p:cNvSpPr>
            <a:spLocks noGrp="1"/>
          </p:cNvSpPr>
          <p:nvPr>
            <p:ph type="sldNum" sz="quarter" idx="5"/>
          </p:nvPr>
        </p:nvSpPr>
        <p:spPr/>
        <p:txBody>
          <a:bodyPr/>
          <a:lstStyle/>
          <a:p>
            <a:fld id="{59E49EF7-E82C-4276-9101-E06CBF5FBD2C}" type="slidenum">
              <a:rPr lang="en-ID" smtClean="0"/>
              <a:t>17</a:t>
            </a:fld>
            <a:endParaRPr lang="en-ID"/>
          </a:p>
        </p:txBody>
      </p:sp>
    </p:spTree>
    <p:extLst>
      <p:ext uri="{BB962C8B-B14F-4D97-AF65-F5344CB8AC3E}">
        <p14:creationId xmlns:p14="http://schemas.microsoft.com/office/powerpoint/2010/main" val="25975235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D"/>
          </a:p>
        </p:txBody>
      </p:sp>
      <p:sp>
        <p:nvSpPr>
          <p:cNvPr id="4" name="Slide Number Placeholder 3"/>
          <p:cNvSpPr>
            <a:spLocks noGrp="1"/>
          </p:cNvSpPr>
          <p:nvPr>
            <p:ph type="sldNum" sz="quarter" idx="5"/>
          </p:nvPr>
        </p:nvSpPr>
        <p:spPr/>
        <p:txBody>
          <a:bodyPr/>
          <a:lstStyle/>
          <a:p>
            <a:fld id="{59E49EF7-E82C-4276-9101-E06CBF5FBD2C}" type="slidenum">
              <a:rPr lang="en-ID" smtClean="0"/>
              <a:t>18</a:t>
            </a:fld>
            <a:endParaRPr lang="en-ID"/>
          </a:p>
        </p:txBody>
      </p:sp>
    </p:spTree>
    <p:extLst>
      <p:ext uri="{BB962C8B-B14F-4D97-AF65-F5344CB8AC3E}">
        <p14:creationId xmlns:p14="http://schemas.microsoft.com/office/powerpoint/2010/main" val="25975235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D"/>
          </a:p>
        </p:txBody>
      </p:sp>
      <p:sp>
        <p:nvSpPr>
          <p:cNvPr id="4" name="Slide Number Placeholder 3"/>
          <p:cNvSpPr>
            <a:spLocks noGrp="1"/>
          </p:cNvSpPr>
          <p:nvPr>
            <p:ph type="sldNum" sz="quarter" idx="5"/>
          </p:nvPr>
        </p:nvSpPr>
        <p:spPr/>
        <p:txBody>
          <a:bodyPr/>
          <a:lstStyle/>
          <a:p>
            <a:fld id="{59E49EF7-E82C-4276-9101-E06CBF5FBD2C}" type="slidenum">
              <a:rPr lang="en-ID" smtClean="0"/>
              <a:t>19</a:t>
            </a:fld>
            <a:endParaRPr lang="en-ID"/>
          </a:p>
        </p:txBody>
      </p:sp>
    </p:spTree>
    <p:extLst>
      <p:ext uri="{BB962C8B-B14F-4D97-AF65-F5344CB8AC3E}">
        <p14:creationId xmlns:p14="http://schemas.microsoft.com/office/powerpoint/2010/main" val="25975235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D"/>
          </a:p>
        </p:txBody>
      </p:sp>
      <p:sp>
        <p:nvSpPr>
          <p:cNvPr id="4" name="Slide Number Placeholder 3"/>
          <p:cNvSpPr>
            <a:spLocks noGrp="1"/>
          </p:cNvSpPr>
          <p:nvPr>
            <p:ph type="sldNum" sz="quarter" idx="5"/>
          </p:nvPr>
        </p:nvSpPr>
        <p:spPr/>
        <p:txBody>
          <a:bodyPr/>
          <a:lstStyle/>
          <a:p>
            <a:fld id="{59E49EF7-E82C-4276-9101-E06CBF5FBD2C}" type="slidenum">
              <a:rPr lang="en-ID" smtClean="0"/>
              <a:t>2</a:t>
            </a:fld>
            <a:endParaRPr lang="en-ID"/>
          </a:p>
        </p:txBody>
      </p:sp>
    </p:spTree>
    <p:extLst>
      <p:ext uri="{BB962C8B-B14F-4D97-AF65-F5344CB8AC3E}">
        <p14:creationId xmlns:p14="http://schemas.microsoft.com/office/powerpoint/2010/main" val="25975235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D"/>
          </a:p>
        </p:txBody>
      </p:sp>
      <p:sp>
        <p:nvSpPr>
          <p:cNvPr id="4" name="Slide Number Placeholder 3"/>
          <p:cNvSpPr>
            <a:spLocks noGrp="1"/>
          </p:cNvSpPr>
          <p:nvPr>
            <p:ph type="sldNum" sz="quarter" idx="5"/>
          </p:nvPr>
        </p:nvSpPr>
        <p:spPr/>
        <p:txBody>
          <a:bodyPr/>
          <a:lstStyle/>
          <a:p>
            <a:fld id="{59E49EF7-E82C-4276-9101-E06CBF5FBD2C}" type="slidenum">
              <a:rPr lang="en-ID" smtClean="0"/>
              <a:t>20</a:t>
            </a:fld>
            <a:endParaRPr lang="en-ID"/>
          </a:p>
        </p:txBody>
      </p:sp>
    </p:spTree>
    <p:extLst>
      <p:ext uri="{BB962C8B-B14F-4D97-AF65-F5344CB8AC3E}">
        <p14:creationId xmlns:p14="http://schemas.microsoft.com/office/powerpoint/2010/main" val="25975235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D"/>
          </a:p>
        </p:txBody>
      </p:sp>
      <p:sp>
        <p:nvSpPr>
          <p:cNvPr id="4" name="Slide Number Placeholder 3"/>
          <p:cNvSpPr>
            <a:spLocks noGrp="1"/>
          </p:cNvSpPr>
          <p:nvPr>
            <p:ph type="sldNum" sz="quarter" idx="5"/>
          </p:nvPr>
        </p:nvSpPr>
        <p:spPr/>
        <p:txBody>
          <a:bodyPr/>
          <a:lstStyle/>
          <a:p>
            <a:fld id="{59E49EF7-E82C-4276-9101-E06CBF5FBD2C}" type="slidenum">
              <a:rPr lang="en-ID" smtClean="0"/>
              <a:t>21</a:t>
            </a:fld>
            <a:endParaRPr lang="en-ID"/>
          </a:p>
        </p:txBody>
      </p:sp>
    </p:spTree>
    <p:extLst>
      <p:ext uri="{BB962C8B-B14F-4D97-AF65-F5344CB8AC3E}">
        <p14:creationId xmlns:p14="http://schemas.microsoft.com/office/powerpoint/2010/main" val="25975235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D"/>
          </a:p>
        </p:txBody>
      </p:sp>
      <p:sp>
        <p:nvSpPr>
          <p:cNvPr id="4" name="Slide Number Placeholder 3"/>
          <p:cNvSpPr>
            <a:spLocks noGrp="1"/>
          </p:cNvSpPr>
          <p:nvPr>
            <p:ph type="sldNum" sz="quarter" idx="5"/>
          </p:nvPr>
        </p:nvSpPr>
        <p:spPr/>
        <p:txBody>
          <a:bodyPr/>
          <a:lstStyle/>
          <a:p>
            <a:fld id="{59E49EF7-E82C-4276-9101-E06CBF5FBD2C}" type="slidenum">
              <a:rPr lang="en-ID" smtClean="0"/>
              <a:t>22</a:t>
            </a:fld>
            <a:endParaRPr lang="en-ID"/>
          </a:p>
        </p:txBody>
      </p:sp>
    </p:spTree>
    <p:extLst>
      <p:ext uri="{BB962C8B-B14F-4D97-AF65-F5344CB8AC3E}">
        <p14:creationId xmlns:p14="http://schemas.microsoft.com/office/powerpoint/2010/main" val="259752359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D"/>
          </a:p>
        </p:txBody>
      </p:sp>
      <p:sp>
        <p:nvSpPr>
          <p:cNvPr id="4" name="Slide Number Placeholder 3"/>
          <p:cNvSpPr>
            <a:spLocks noGrp="1"/>
          </p:cNvSpPr>
          <p:nvPr>
            <p:ph type="sldNum" sz="quarter" idx="5"/>
          </p:nvPr>
        </p:nvSpPr>
        <p:spPr/>
        <p:txBody>
          <a:bodyPr/>
          <a:lstStyle/>
          <a:p>
            <a:fld id="{59E49EF7-E82C-4276-9101-E06CBF5FBD2C}" type="slidenum">
              <a:rPr lang="en-ID" smtClean="0"/>
              <a:t>23</a:t>
            </a:fld>
            <a:endParaRPr lang="en-ID"/>
          </a:p>
        </p:txBody>
      </p:sp>
    </p:spTree>
    <p:extLst>
      <p:ext uri="{BB962C8B-B14F-4D97-AF65-F5344CB8AC3E}">
        <p14:creationId xmlns:p14="http://schemas.microsoft.com/office/powerpoint/2010/main" val="259752359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D"/>
          </a:p>
        </p:txBody>
      </p:sp>
      <p:sp>
        <p:nvSpPr>
          <p:cNvPr id="4" name="Slide Number Placeholder 3"/>
          <p:cNvSpPr>
            <a:spLocks noGrp="1"/>
          </p:cNvSpPr>
          <p:nvPr>
            <p:ph type="sldNum" sz="quarter" idx="5"/>
          </p:nvPr>
        </p:nvSpPr>
        <p:spPr/>
        <p:txBody>
          <a:bodyPr/>
          <a:lstStyle/>
          <a:p>
            <a:fld id="{59E49EF7-E82C-4276-9101-E06CBF5FBD2C}" type="slidenum">
              <a:rPr lang="en-ID" smtClean="0"/>
              <a:t>24</a:t>
            </a:fld>
            <a:endParaRPr lang="en-ID"/>
          </a:p>
        </p:txBody>
      </p:sp>
    </p:spTree>
    <p:extLst>
      <p:ext uri="{BB962C8B-B14F-4D97-AF65-F5344CB8AC3E}">
        <p14:creationId xmlns:p14="http://schemas.microsoft.com/office/powerpoint/2010/main" val="259752359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D"/>
          </a:p>
        </p:txBody>
      </p:sp>
      <p:sp>
        <p:nvSpPr>
          <p:cNvPr id="4" name="Slide Number Placeholder 3"/>
          <p:cNvSpPr>
            <a:spLocks noGrp="1"/>
          </p:cNvSpPr>
          <p:nvPr>
            <p:ph type="sldNum" sz="quarter" idx="5"/>
          </p:nvPr>
        </p:nvSpPr>
        <p:spPr/>
        <p:txBody>
          <a:bodyPr/>
          <a:lstStyle/>
          <a:p>
            <a:fld id="{59E49EF7-E82C-4276-9101-E06CBF5FBD2C}" type="slidenum">
              <a:rPr lang="en-ID" smtClean="0"/>
              <a:t>25</a:t>
            </a:fld>
            <a:endParaRPr lang="en-ID"/>
          </a:p>
        </p:txBody>
      </p:sp>
    </p:spTree>
    <p:extLst>
      <p:ext uri="{BB962C8B-B14F-4D97-AF65-F5344CB8AC3E}">
        <p14:creationId xmlns:p14="http://schemas.microsoft.com/office/powerpoint/2010/main" val="259752359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D"/>
          </a:p>
        </p:txBody>
      </p:sp>
      <p:sp>
        <p:nvSpPr>
          <p:cNvPr id="4" name="Slide Number Placeholder 3"/>
          <p:cNvSpPr>
            <a:spLocks noGrp="1"/>
          </p:cNvSpPr>
          <p:nvPr>
            <p:ph type="sldNum" sz="quarter" idx="5"/>
          </p:nvPr>
        </p:nvSpPr>
        <p:spPr/>
        <p:txBody>
          <a:bodyPr/>
          <a:lstStyle/>
          <a:p>
            <a:fld id="{59E49EF7-E82C-4276-9101-E06CBF5FBD2C}" type="slidenum">
              <a:rPr lang="en-ID" smtClean="0"/>
              <a:t>26</a:t>
            </a:fld>
            <a:endParaRPr lang="en-ID"/>
          </a:p>
        </p:txBody>
      </p:sp>
    </p:spTree>
    <p:extLst>
      <p:ext uri="{BB962C8B-B14F-4D97-AF65-F5344CB8AC3E}">
        <p14:creationId xmlns:p14="http://schemas.microsoft.com/office/powerpoint/2010/main" val="259752359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D"/>
          </a:p>
        </p:txBody>
      </p:sp>
      <p:sp>
        <p:nvSpPr>
          <p:cNvPr id="4" name="Slide Number Placeholder 3"/>
          <p:cNvSpPr>
            <a:spLocks noGrp="1"/>
          </p:cNvSpPr>
          <p:nvPr>
            <p:ph type="sldNum" sz="quarter" idx="5"/>
          </p:nvPr>
        </p:nvSpPr>
        <p:spPr/>
        <p:txBody>
          <a:bodyPr/>
          <a:lstStyle/>
          <a:p>
            <a:fld id="{59E49EF7-E82C-4276-9101-E06CBF5FBD2C}" type="slidenum">
              <a:rPr lang="en-ID" smtClean="0"/>
              <a:t>27</a:t>
            </a:fld>
            <a:endParaRPr lang="en-ID"/>
          </a:p>
        </p:txBody>
      </p:sp>
    </p:spTree>
    <p:extLst>
      <p:ext uri="{BB962C8B-B14F-4D97-AF65-F5344CB8AC3E}">
        <p14:creationId xmlns:p14="http://schemas.microsoft.com/office/powerpoint/2010/main" val="407034755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D"/>
          </a:p>
        </p:txBody>
      </p:sp>
      <p:sp>
        <p:nvSpPr>
          <p:cNvPr id="4" name="Slide Number Placeholder 3"/>
          <p:cNvSpPr>
            <a:spLocks noGrp="1"/>
          </p:cNvSpPr>
          <p:nvPr>
            <p:ph type="sldNum" sz="quarter" idx="5"/>
          </p:nvPr>
        </p:nvSpPr>
        <p:spPr/>
        <p:txBody>
          <a:bodyPr/>
          <a:lstStyle/>
          <a:p>
            <a:fld id="{59E49EF7-E82C-4276-9101-E06CBF5FBD2C}" type="slidenum">
              <a:rPr lang="en-ID" smtClean="0"/>
              <a:t>28</a:t>
            </a:fld>
            <a:endParaRPr lang="en-ID"/>
          </a:p>
        </p:txBody>
      </p:sp>
    </p:spTree>
    <p:extLst>
      <p:ext uri="{BB962C8B-B14F-4D97-AF65-F5344CB8AC3E}">
        <p14:creationId xmlns:p14="http://schemas.microsoft.com/office/powerpoint/2010/main" val="259752359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D"/>
          </a:p>
        </p:txBody>
      </p:sp>
      <p:sp>
        <p:nvSpPr>
          <p:cNvPr id="4" name="Slide Number Placeholder 3"/>
          <p:cNvSpPr>
            <a:spLocks noGrp="1"/>
          </p:cNvSpPr>
          <p:nvPr>
            <p:ph type="sldNum" sz="quarter" idx="5"/>
          </p:nvPr>
        </p:nvSpPr>
        <p:spPr/>
        <p:txBody>
          <a:bodyPr/>
          <a:lstStyle/>
          <a:p>
            <a:fld id="{59E49EF7-E82C-4276-9101-E06CBF5FBD2C}" type="slidenum">
              <a:rPr lang="en-ID" smtClean="0"/>
              <a:t>29</a:t>
            </a:fld>
            <a:endParaRPr lang="en-ID"/>
          </a:p>
        </p:txBody>
      </p:sp>
    </p:spTree>
    <p:extLst>
      <p:ext uri="{BB962C8B-B14F-4D97-AF65-F5344CB8AC3E}">
        <p14:creationId xmlns:p14="http://schemas.microsoft.com/office/powerpoint/2010/main" val="25975235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D"/>
          </a:p>
        </p:txBody>
      </p:sp>
      <p:sp>
        <p:nvSpPr>
          <p:cNvPr id="4" name="Slide Number Placeholder 3"/>
          <p:cNvSpPr>
            <a:spLocks noGrp="1"/>
          </p:cNvSpPr>
          <p:nvPr>
            <p:ph type="sldNum" sz="quarter" idx="5"/>
          </p:nvPr>
        </p:nvSpPr>
        <p:spPr/>
        <p:txBody>
          <a:bodyPr/>
          <a:lstStyle/>
          <a:p>
            <a:fld id="{59E49EF7-E82C-4276-9101-E06CBF5FBD2C}" type="slidenum">
              <a:rPr lang="en-ID" smtClean="0"/>
              <a:t>3</a:t>
            </a:fld>
            <a:endParaRPr lang="en-ID"/>
          </a:p>
        </p:txBody>
      </p:sp>
    </p:spTree>
    <p:extLst>
      <p:ext uri="{BB962C8B-B14F-4D97-AF65-F5344CB8AC3E}">
        <p14:creationId xmlns:p14="http://schemas.microsoft.com/office/powerpoint/2010/main" val="25975235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D"/>
          </a:p>
        </p:txBody>
      </p:sp>
      <p:sp>
        <p:nvSpPr>
          <p:cNvPr id="4" name="Slide Number Placeholder 3"/>
          <p:cNvSpPr>
            <a:spLocks noGrp="1"/>
          </p:cNvSpPr>
          <p:nvPr>
            <p:ph type="sldNum" sz="quarter" idx="5"/>
          </p:nvPr>
        </p:nvSpPr>
        <p:spPr/>
        <p:txBody>
          <a:bodyPr/>
          <a:lstStyle/>
          <a:p>
            <a:fld id="{59E49EF7-E82C-4276-9101-E06CBF5FBD2C}" type="slidenum">
              <a:rPr lang="en-ID" smtClean="0"/>
              <a:t>4</a:t>
            </a:fld>
            <a:endParaRPr lang="en-ID"/>
          </a:p>
        </p:txBody>
      </p:sp>
    </p:spTree>
    <p:extLst>
      <p:ext uri="{BB962C8B-B14F-4D97-AF65-F5344CB8AC3E}">
        <p14:creationId xmlns:p14="http://schemas.microsoft.com/office/powerpoint/2010/main" val="25975235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D"/>
          </a:p>
        </p:txBody>
      </p:sp>
      <p:sp>
        <p:nvSpPr>
          <p:cNvPr id="4" name="Slide Number Placeholder 3"/>
          <p:cNvSpPr>
            <a:spLocks noGrp="1"/>
          </p:cNvSpPr>
          <p:nvPr>
            <p:ph type="sldNum" sz="quarter" idx="5"/>
          </p:nvPr>
        </p:nvSpPr>
        <p:spPr/>
        <p:txBody>
          <a:bodyPr/>
          <a:lstStyle/>
          <a:p>
            <a:fld id="{59E49EF7-E82C-4276-9101-E06CBF5FBD2C}" type="slidenum">
              <a:rPr lang="en-ID" smtClean="0"/>
              <a:t>5</a:t>
            </a:fld>
            <a:endParaRPr lang="en-ID"/>
          </a:p>
        </p:txBody>
      </p:sp>
    </p:spTree>
    <p:extLst>
      <p:ext uri="{BB962C8B-B14F-4D97-AF65-F5344CB8AC3E}">
        <p14:creationId xmlns:p14="http://schemas.microsoft.com/office/powerpoint/2010/main" val="25975235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D" dirty="0"/>
          </a:p>
        </p:txBody>
      </p:sp>
      <p:sp>
        <p:nvSpPr>
          <p:cNvPr id="4" name="Slide Number Placeholder 3"/>
          <p:cNvSpPr>
            <a:spLocks noGrp="1"/>
          </p:cNvSpPr>
          <p:nvPr>
            <p:ph type="sldNum" sz="quarter" idx="5"/>
          </p:nvPr>
        </p:nvSpPr>
        <p:spPr/>
        <p:txBody>
          <a:bodyPr/>
          <a:lstStyle/>
          <a:p>
            <a:fld id="{59E49EF7-E82C-4276-9101-E06CBF5FBD2C}" type="slidenum">
              <a:rPr lang="en-ID" smtClean="0"/>
              <a:t>6</a:t>
            </a:fld>
            <a:endParaRPr lang="en-ID"/>
          </a:p>
        </p:txBody>
      </p:sp>
    </p:spTree>
    <p:extLst>
      <p:ext uri="{BB962C8B-B14F-4D97-AF65-F5344CB8AC3E}">
        <p14:creationId xmlns:p14="http://schemas.microsoft.com/office/powerpoint/2010/main" val="25975235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D"/>
          </a:p>
        </p:txBody>
      </p:sp>
      <p:sp>
        <p:nvSpPr>
          <p:cNvPr id="4" name="Slide Number Placeholder 3"/>
          <p:cNvSpPr>
            <a:spLocks noGrp="1"/>
          </p:cNvSpPr>
          <p:nvPr>
            <p:ph type="sldNum" sz="quarter" idx="5"/>
          </p:nvPr>
        </p:nvSpPr>
        <p:spPr/>
        <p:txBody>
          <a:bodyPr/>
          <a:lstStyle/>
          <a:p>
            <a:fld id="{59E49EF7-E82C-4276-9101-E06CBF5FBD2C}" type="slidenum">
              <a:rPr lang="en-ID" smtClean="0"/>
              <a:t>7</a:t>
            </a:fld>
            <a:endParaRPr lang="en-ID"/>
          </a:p>
        </p:txBody>
      </p:sp>
    </p:spTree>
    <p:extLst>
      <p:ext uri="{BB962C8B-B14F-4D97-AF65-F5344CB8AC3E}">
        <p14:creationId xmlns:p14="http://schemas.microsoft.com/office/powerpoint/2010/main" val="25975235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D"/>
          </a:p>
        </p:txBody>
      </p:sp>
      <p:sp>
        <p:nvSpPr>
          <p:cNvPr id="4" name="Slide Number Placeholder 3"/>
          <p:cNvSpPr>
            <a:spLocks noGrp="1"/>
          </p:cNvSpPr>
          <p:nvPr>
            <p:ph type="sldNum" sz="quarter" idx="5"/>
          </p:nvPr>
        </p:nvSpPr>
        <p:spPr/>
        <p:txBody>
          <a:bodyPr/>
          <a:lstStyle/>
          <a:p>
            <a:fld id="{59E49EF7-E82C-4276-9101-E06CBF5FBD2C}" type="slidenum">
              <a:rPr lang="en-ID" smtClean="0"/>
              <a:t>8</a:t>
            </a:fld>
            <a:endParaRPr lang="en-ID"/>
          </a:p>
        </p:txBody>
      </p:sp>
    </p:spTree>
    <p:extLst>
      <p:ext uri="{BB962C8B-B14F-4D97-AF65-F5344CB8AC3E}">
        <p14:creationId xmlns:p14="http://schemas.microsoft.com/office/powerpoint/2010/main" val="25975235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D"/>
          </a:p>
        </p:txBody>
      </p:sp>
      <p:sp>
        <p:nvSpPr>
          <p:cNvPr id="4" name="Slide Number Placeholder 3"/>
          <p:cNvSpPr>
            <a:spLocks noGrp="1"/>
          </p:cNvSpPr>
          <p:nvPr>
            <p:ph type="sldNum" sz="quarter" idx="5"/>
          </p:nvPr>
        </p:nvSpPr>
        <p:spPr/>
        <p:txBody>
          <a:bodyPr/>
          <a:lstStyle/>
          <a:p>
            <a:fld id="{59E49EF7-E82C-4276-9101-E06CBF5FBD2C}" type="slidenum">
              <a:rPr lang="en-ID" smtClean="0"/>
              <a:t>9</a:t>
            </a:fld>
            <a:endParaRPr lang="en-ID"/>
          </a:p>
        </p:txBody>
      </p:sp>
    </p:spTree>
    <p:extLst>
      <p:ext uri="{BB962C8B-B14F-4D97-AF65-F5344CB8AC3E}">
        <p14:creationId xmlns:p14="http://schemas.microsoft.com/office/powerpoint/2010/main" val="25975235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5665299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78_Custom Layout">
    <p:spTree>
      <p:nvGrpSpPr>
        <p:cNvPr id="1" name=""/>
        <p:cNvGrpSpPr/>
        <p:nvPr/>
      </p:nvGrpSpPr>
      <p:grpSpPr>
        <a:xfrm>
          <a:off x="0" y="0"/>
          <a:ext cx="0" cy="0"/>
          <a:chOff x="0" y="0"/>
          <a:chExt cx="0" cy="0"/>
        </a:xfrm>
      </p:grpSpPr>
      <p:sp>
        <p:nvSpPr>
          <p:cNvPr id="4" name="Picture Placeholder 2">
            <a:extLst>
              <a:ext uri="{FF2B5EF4-FFF2-40B4-BE49-F238E27FC236}">
                <a16:creationId xmlns:a16="http://schemas.microsoft.com/office/drawing/2014/main" xmlns="" id="{1E86CB8C-6D70-4BA5-BD27-433BE3084727}"/>
              </a:ext>
            </a:extLst>
          </p:cNvPr>
          <p:cNvSpPr>
            <a:spLocks noGrp="1"/>
          </p:cNvSpPr>
          <p:nvPr>
            <p:ph type="pic" sz="quarter" idx="26"/>
          </p:nvPr>
        </p:nvSpPr>
        <p:spPr>
          <a:xfrm>
            <a:off x="685800" y="1038225"/>
            <a:ext cx="5410200" cy="4781550"/>
          </a:xfrm>
          <a:prstGeom prst="rect">
            <a:avLst/>
          </a:prstGeom>
          <a:pattFill prst="pct20">
            <a:fgClr>
              <a:schemeClr val="accent1"/>
            </a:fgClr>
            <a:bgClr>
              <a:schemeClr val="bg1"/>
            </a:bgClr>
          </a:pattFill>
        </p:spPr>
        <p:txBody>
          <a:bodyPr/>
          <a:lstStyle/>
          <a:p>
            <a:endParaRPr lang="en-ID"/>
          </a:p>
        </p:txBody>
      </p:sp>
    </p:spTree>
    <p:extLst>
      <p:ext uri="{BB962C8B-B14F-4D97-AF65-F5344CB8AC3E}">
        <p14:creationId xmlns:p14="http://schemas.microsoft.com/office/powerpoint/2010/main" val="21741859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77_Custom Layout">
    <p:spTree>
      <p:nvGrpSpPr>
        <p:cNvPr id="1" name=""/>
        <p:cNvGrpSpPr/>
        <p:nvPr/>
      </p:nvGrpSpPr>
      <p:grpSpPr>
        <a:xfrm>
          <a:off x="0" y="0"/>
          <a:ext cx="0" cy="0"/>
          <a:chOff x="0" y="0"/>
          <a:chExt cx="0" cy="0"/>
        </a:xfrm>
      </p:grpSpPr>
      <p:sp>
        <p:nvSpPr>
          <p:cNvPr id="9" name="Picture Placeholder 6">
            <a:extLst>
              <a:ext uri="{FF2B5EF4-FFF2-40B4-BE49-F238E27FC236}">
                <a16:creationId xmlns:a16="http://schemas.microsoft.com/office/drawing/2014/main" xmlns="" id="{D02F4483-D40E-4AAD-9874-7B8639782C1E}"/>
              </a:ext>
            </a:extLst>
          </p:cNvPr>
          <p:cNvSpPr>
            <a:spLocks noGrp="1"/>
          </p:cNvSpPr>
          <p:nvPr>
            <p:ph type="pic" sz="quarter" idx="16"/>
          </p:nvPr>
        </p:nvSpPr>
        <p:spPr>
          <a:xfrm>
            <a:off x="7343698" y="1847849"/>
            <a:ext cx="3595688" cy="2162175"/>
          </a:xfrm>
          <a:prstGeom prst="roundRect">
            <a:avLst>
              <a:gd name="adj" fmla="val 3786"/>
            </a:avLst>
          </a:prstGeom>
          <a:pattFill prst="pct20">
            <a:fgClr>
              <a:schemeClr val="accent1"/>
            </a:fgClr>
            <a:bgClr>
              <a:schemeClr val="bg1"/>
            </a:bgClr>
          </a:pattFill>
        </p:spPr>
        <p:txBody>
          <a:bodyPr/>
          <a:lstStyle/>
          <a:p>
            <a:endParaRPr lang="en-ID"/>
          </a:p>
        </p:txBody>
      </p:sp>
    </p:spTree>
    <p:extLst>
      <p:ext uri="{BB962C8B-B14F-4D97-AF65-F5344CB8AC3E}">
        <p14:creationId xmlns:p14="http://schemas.microsoft.com/office/powerpoint/2010/main" val="11910979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79_Custom Layout">
    <p:spTree>
      <p:nvGrpSpPr>
        <p:cNvPr id="1" name=""/>
        <p:cNvGrpSpPr/>
        <p:nvPr/>
      </p:nvGrpSpPr>
      <p:grpSpPr>
        <a:xfrm>
          <a:off x="0" y="0"/>
          <a:ext cx="0" cy="0"/>
          <a:chOff x="0" y="0"/>
          <a:chExt cx="0" cy="0"/>
        </a:xfrm>
      </p:grpSpPr>
      <p:sp>
        <p:nvSpPr>
          <p:cNvPr id="6" name="Picture Placeholder 6">
            <a:extLst>
              <a:ext uri="{FF2B5EF4-FFF2-40B4-BE49-F238E27FC236}">
                <a16:creationId xmlns:a16="http://schemas.microsoft.com/office/drawing/2014/main" xmlns="" id="{8D51EE10-41A4-4F33-A07B-F40BBA22042C}"/>
              </a:ext>
            </a:extLst>
          </p:cNvPr>
          <p:cNvSpPr>
            <a:spLocks noGrp="1"/>
          </p:cNvSpPr>
          <p:nvPr>
            <p:ph type="pic" sz="quarter" idx="14"/>
          </p:nvPr>
        </p:nvSpPr>
        <p:spPr>
          <a:xfrm>
            <a:off x="2504330" y="1233425"/>
            <a:ext cx="2231716" cy="4391149"/>
          </a:xfrm>
          <a:prstGeom prst="roundRect">
            <a:avLst>
              <a:gd name="adj" fmla="val 6150"/>
            </a:avLst>
          </a:prstGeom>
          <a:pattFill prst="pct20">
            <a:fgClr>
              <a:schemeClr val="accent1"/>
            </a:fgClr>
            <a:bgClr>
              <a:schemeClr val="bg1"/>
            </a:bgClr>
          </a:pattFill>
        </p:spPr>
        <p:txBody>
          <a:bodyPr/>
          <a:lstStyle/>
          <a:p>
            <a:endParaRPr lang="en-ID"/>
          </a:p>
        </p:txBody>
      </p:sp>
      <p:sp>
        <p:nvSpPr>
          <p:cNvPr id="4" name="Picture Placeholder 6">
            <a:extLst>
              <a:ext uri="{FF2B5EF4-FFF2-40B4-BE49-F238E27FC236}">
                <a16:creationId xmlns:a16="http://schemas.microsoft.com/office/drawing/2014/main" xmlns="" id="{C847AC0A-8730-4354-A24E-E9940C84B491}"/>
              </a:ext>
            </a:extLst>
          </p:cNvPr>
          <p:cNvSpPr>
            <a:spLocks noGrp="1"/>
          </p:cNvSpPr>
          <p:nvPr>
            <p:ph type="pic" sz="quarter" idx="15"/>
          </p:nvPr>
        </p:nvSpPr>
        <p:spPr>
          <a:xfrm>
            <a:off x="4448175" y="3181351"/>
            <a:ext cx="4467225" cy="2247900"/>
          </a:xfrm>
          <a:prstGeom prst="roundRect">
            <a:avLst>
              <a:gd name="adj" fmla="val 6150"/>
            </a:avLst>
          </a:prstGeom>
          <a:pattFill prst="pct20">
            <a:fgClr>
              <a:schemeClr val="accent1"/>
            </a:fgClr>
            <a:bgClr>
              <a:schemeClr val="bg1"/>
            </a:bgClr>
          </a:pattFill>
        </p:spPr>
        <p:txBody>
          <a:bodyPr/>
          <a:lstStyle/>
          <a:p>
            <a:endParaRPr lang="en-ID" dirty="0"/>
          </a:p>
        </p:txBody>
      </p:sp>
    </p:spTree>
    <p:extLst>
      <p:ext uri="{BB962C8B-B14F-4D97-AF65-F5344CB8AC3E}">
        <p14:creationId xmlns:p14="http://schemas.microsoft.com/office/powerpoint/2010/main" val="33251199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xmlns="" id="{38475007-5D38-44E4-A474-54496034024A}"/>
              </a:ext>
            </a:extLst>
          </p:cNvPr>
          <p:cNvSpPr>
            <a:spLocks noGrp="1"/>
          </p:cNvSpPr>
          <p:nvPr>
            <p:ph type="pic" sz="quarter" idx="17"/>
          </p:nvPr>
        </p:nvSpPr>
        <p:spPr>
          <a:xfrm>
            <a:off x="1725612" y="1123949"/>
            <a:ext cx="2319338" cy="4562475"/>
          </a:xfrm>
          <a:prstGeom prst="roundRect">
            <a:avLst>
              <a:gd name="adj" fmla="val 6150"/>
            </a:avLst>
          </a:prstGeom>
          <a:pattFill prst="pct20">
            <a:fgClr>
              <a:schemeClr val="accent1"/>
            </a:fgClr>
            <a:bgClr>
              <a:schemeClr val="bg1"/>
            </a:bgClr>
          </a:pattFill>
        </p:spPr>
        <p:txBody>
          <a:bodyPr/>
          <a:lstStyle/>
          <a:p>
            <a:endParaRPr lang="en-ID"/>
          </a:p>
        </p:txBody>
      </p:sp>
    </p:spTree>
    <p:extLst>
      <p:ext uri="{BB962C8B-B14F-4D97-AF65-F5344CB8AC3E}">
        <p14:creationId xmlns:p14="http://schemas.microsoft.com/office/powerpoint/2010/main" val="35103800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76_Custom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xmlns="" id="{8220BB39-E762-4E17-B6C4-05914D805889}"/>
              </a:ext>
            </a:extLst>
          </p:cNvPr>
          <p:cNvSpPr>
            <a:spLocks noGrp="1"/>
          </p:cNvSpPr>
          <p:nvPr>
            <p:ph type="pic" sz="quarter" idx="27"/>
          </p:nvPr>
        </p:nvSpPr>
        <p:spPr>
          <a:xfrm>
            <a:off x="1748539" y="2"/>
            <a:ext cx="8694922" cy="6857996"/>
          </a:xfrm>
          <a:custGeom>
            <a:avLst/>
            <a:gdLst>
              <a:gd name="connsiteX0" fmla="*/ 2821319 w 8694922"/>
              <a:gd name="connsiteY0" fmla="*/ 1441449 h 6857996"/>
              <a:gd name="connsiteX1" fmla="*/ 1827544 w 8694922"/>
              <a:gd name="connsiteY1" fmla="*/ 3428998 h 6857996"/>
              <a:gd name="connsiteX2" fmla="*/ 2821319 w 8694922"/>
              <a:gd name="connsiteY2" fmla="*/ 5416547 h 6857996"/>
              <a:gd name="connsiteX3" fmla="*/ 5873603 w 8694922"/>
              <a:gd name="connsiteY3" fmla="*/ 5416547 h 6857996"/>
              <a:gd name="connsiteX4" fmla="*/ 6867378 w 8694922"/>
              <a:gd name="connsiteY4" fmla="*/ 3428998 h 6857996"/>
              <a:gd name="connsiteX5" fmla="*/ 5873603 w 8694922"/>
              <a:gd name="connsiteY5" fmla="*/ 1441449 h 6857996"/>
              <a:gd name="connsiteX6" fmla="*/ 1714500 w 8694922"/>
              <a:gd name="connsiteY6" fmla="*/ 0 h 6857996"/>
              <a:gd name="connsiteX7" fmla="*/ 6980422 w 8694922"/>
              <a:gd name="connsiteY7" fmla="*/ 0 h 6857996"/>
              <a:gd name="connsiteX8" fmla="*/ 8694922 w 8694922"/>
              <a:gd name="connsiteY8" fmla="*/ 3428998 h 6857996"/>
              <a:gd name="connsiteX9" fmla="*/ 6980422 w 8694922"/>
              <a:gd name="connsiteY9" fmla="*/ 6857996 h 6857996"/>
              <a:gd name="connsiteX10" fmla="*/ 1714500 w 8694922"/>
              <a:gd name="connsiteY10" fmla="*/ 6857996 h 6857996"/>
              <a:gd name="connsiteX11" fmla="*/ 0 w 8694922"/>
              <a:gd name="connsiteY11" fmla="*/ 3428998 h 6857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694922" h="6857996">
                <a:moveTo>
                  <a:pt x="2821319" y="1441449"/>
                </a:moveTo>
                <a:lnTo>
                  <a:pt x="1827544" y="3428998"/>
                </a:lnTo>
                <a:lnTo>
                  <a:pt x="2821319" y="5416547"/>
                </a:lnTo>
                <a:lnTo>
                  <a:pt x="5873603" y="5416547"/>
                </a:lnTo>
                <a:lnTo>
                  <a:pt x="6867378" y="3428998"/>
                </a:lnTo>
                <a:lnTo>
                  <a:pt x="5873603" y="1441449"/>
                </a:lnTo>
                <a:close/>
                <a:moveTo>
                  <a:pt x="1714500" y="0"/>
                </a:moveTo>
                <a:lnTo>
                  <a:pt x="6980422" y="0"/>
                </a:lnTo>
                <a:lnTo>
                  <a:pt x="8694922" y="3428998"/>
                </a:lnTo>
                <a:lnTo>
                  <a:pt x="6980422" y="6857996"/>
                </a:lnTo>
                <a:lnTo>
                  <a:pt x="1714500" y="6857996"/>
                </a:lnTo>
                <a:lnTo>
                  <a:pt x="0" y="3428998"/>
                </a:lnTo>
                <a:close/>
              </a:path>
            </a:pathLst>
          </a:custGeom>
          <a:pattFill prst="pct20">
            <a:fgClr>
              <a:schemeClr val="accent1"/>
            </a:fgClr>
            <a:bgClr>
              <a:schemeClr val="bg1"/>
            </a:bgClr>
          </a:pattFill>
        </p:spPr>
        <p:txBody>
          <a:bodyPr wrap="square">
            <a:noAutofit/>
          </a:bodyPr>
          <a:lstStyle/>
          <a:p>
            <a:endParaRPr lang="en-US"/>
          </a:p>
        </p:txBody>
      </p:sp>
    </p:spTree>
    <p:extLst>
      <p:ext uri="{BB962C8B-B14F-4D97-AF65-F5344CB8AC3E}">
        <p14:creationId xmlns:p14="http://schemas.microsoft.com/office/powerpoint/2010/main" val="41876804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65_Custom Layout">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xmlns="" id="{FB624A60-842C-4B97-940F-8149EE446D70}"/>
              </a:ext>
            </a:extLst>
          </p:cNvPr>
          <p:cNvSpPr>
            <a:spLocks noGrp="1"/>
          </p:cNvSpPr>
          <p:nvPr>
            <p:ph type="pic" sz="quarter" idx="12"/>
          </p:nvPr>
        </p:nvSpPr>
        <p:spPr>
          <a:xfrm>
            <a:off x="542924" y="311944"/>
            <a:ext cx="4895851" cy="6234112"/>
          </a:xfrm>
          <a:custGeom>
            <a:avLst/>
            <a:gdLst>
              <a:gd name="connsiteX0" fmla="*/ 2702609 w 4895851"/>
              <a:gd name="connsiteY0" fmla="*/ 4260056 h 6234112"/>
              <a:gd name="connsiteX1" fmla="*/ 4707842 w 4895851"/>
              <a:gd name="connsiteY1" fmla="*/ 4260056 h 6234112"/>
              <a:gd name="connsiteX2" fmla="*/ 4895851 w 4895851"/>
              <a:gd name="connsiteY2" fmla="*/ 4448065 h 6234112"/>
              <a:gd name="connsiteX3" fmla="*/ 4895851 w 4895851"/>
              <a:gd name="connsiteY3" fmla="*/ 6046103 h 6234112"/>
              <a:gd name="connsiteX4" fmla="*/ 4707842 w 4895851"/>
              <a:gd name="connsiteY4" fmla="*/ 6234112 h 6234112"/>
              <a:gd name="connsiteX5" fmla="*/ 2702609 w 4895851"/>
              <a:gd name="connsiteY5" fmla="*/ 6234112 h 6234112"/>
              <a:gd name="connsiteX6" fmla="*/ 2514600 w 4895851"/>
              <a:gd name="connsiteY6" fmla="*/ 6046103 h 6234112"/>
              <a:gd name="connsiteX7" fmla="*/ 2514600 w 4895851"/>
              <a:gd name="connsiteY7" fmla="*/ 4448065 h 6234112"/>
              <a:gd name="connsiteX8" fmla="*/ 2702609 w 4895851"/>
              <a:gd name="connsiteY8" fmla="*/ 4260056 h 6234112"/>
              <a:gd name="connsiteX9" fmla="*/ 226790 w 4895851"/>
              <a:gd name="connsiteY9" fmla="*/ 390525 h 6234112"/>
              <a:gd name="connsiteX10" fmla="*/ 2154461 w 4895851"/>
              <a:gd name="connsiteY10" fmla="*/ 390525 h 6234112"/>
              <a:gd name="connsiteX11" fmla="*/ 2381251 w 4895851"/>
              <a:gd name="connsiteY11" fmla="*/ 617315 h 6234112"/>
              <a:gd name="connsiteX12" fmla="*/ 2381251 w 4895851"/>
              <a:gd name="connsiteY12" fmla="*/ 5616797 h 6234112"/>
              <a:gd name="connsiteX13" fmla="*/ 2154461 w 4895851"/>
              <a:gd name="connsiteY13" fmla="*/ 5843587 h 6234112"/>
              <a:gd name="connsiteX14" fmla="*/ 226790 w 4895851"/>
              <a:gd name="connsiteY14" fmla="*/ 5843587 h 6234112"/>
              <a:gd name="connsiteX15" fmla="*/ 0 w 4895851"/>
              <a:gd name="connsiteY15" fmla="*/ 5616797 h 6234112"/>
              <a:gd name="connsiteX16" fmla="*/ 0 w 4895851"/>
              <a:gd name="connsiteY16" fmla="*/ 617315 h 6234112"/>
              <a:gd name="connsiteX17" fmla="*/ 226790 w 4895851"/>
              <a:gd name="connsiteY17" fmla="*/ 390525 h 6234112"/>
              <a:gd name="connsiteX18" fmla="*/ 2741390 w 4895851"/>
              <a:gd name="connsiteY18" fmla="*/ 0 h 6234112"/>
              <a:gd name="connsiteX19" fmla="*/ 4669061 w 4895851"/>
              <a:gd name="connsiteY19" fmla="*/ 0 h 6234112"/>
              <a:gd name="connsiteX20" fmla="*/ 4895851 w 4895851"/>
              <a:gd name="connsiteY20" fmla="*/ 226790 h 6234112"/>
              <a:gd name="connsiteX21" fmla="*/ 4895851 w 4895851"/>
              <a:gd name="connsiteY21" fmla="*/ 3899916 h 6234112"/>
              <a:gd name="connsiteX22" fmla="*/ 4669061 w 4895851"/>
              <a:gd name="connsiteY22" fmla="*/ 4126706 h 6234112"/>
              <a:gd name="connsiteX23" fmla="*/ 2741390 w 4895851"/>
              <a:gd name="connsiteY23" fmla="*/ 4126706 h 6234112"/>
              <a:gd name="connsiteX24" fmla="*/ 2514600 w 4895851"/>
              <a:gd name="connsiteY24" fmla="*/ 3899916 h 6234112"/>
              <a:gd name="connsiteX25" fmla="*/ 2514600 w 4895851"/>
              <a:gd name="connsiteY25" fmla="*/ 226790 h 6234112"/>
              <a:gd name="connsiteX26" fmla="*/ 2741390 w 4895851"/>
              <a:gd name="connsiteY26" fmla="*/ 0 h 6234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895851" h="6234112">
                <a:moveTo>
                  <a:pt x="2702609" y="4260056"/>
                </a:moveTo>
                <a:lnTo>
                  <a:pt x="4707842" y="4260056"/>
                </a:lnTo>
                <a:cubicBezTo>
                  <a:pt x="4811677" y="4260056"/>
                  <a:pt x="4895851" y="4344230"/>
                  <a:pt x="4895851" y="4448065"/>
                </a:cubicBezTo>
                <a:lnTo>
                  <a:pt x="4895851" y="6046103"/>
                </a:lnTo>
                <a:cubicBezTo>
                  <a:pt x="4895851" y="6149938"/>
                  <a:pt x="4811677" y="6234112"/>
                  <a:pt x="4707842" y="6234112"/>
                </a:cubicBezTo>
                <a:lnTo>
                  <a:pt x="2702609" y="6234112"/>
                </a:lnTo>
                <a:cubicBezTo>
                  <a:pt x="2598774" y="6234112"/>
                  <a:pt x="2514600" y="6149938"/>
                  <a:pt x="2514600" y="6046103"/>
                </a:cubicBezTo>
                <a:lnTo>
                  <a:pt x="2514600" y="4448065"/>
                </a:lnTo>
                <a:cubicBezTo>
                  <a:pt x="2514600" y="4344230"/>
                  <a:pt x="2598774" y="4260056"/>
                  <a:pt x="2702609" y="4260056"/>
                </a:cubicBezTo>
                <a:close/>
                <a:moveTo>
                  <a:pt x="226790" y="390525"/>
                </a:moveTo>
                <a:lnTo>
                  <a:pt x="2154461" y="390525"/>
                </a:lnTo>
                <a:cubicBezTo>
                  <a:pt x="2279714" y="390525"/>
                  <a:pt x="2381251" y="492062"/>
                  <a:pt x="2381251" y="617315"/>
                </a:cubicBezTo>
                <a:lnTo>
                  <a:pt x="2381251" y="5616797"/>
                </a:lnTo>
                <a:cubicBezTo>
                  <a:pt x="2381251" y="5742050"/>
                  <a:pt x="2279714" y="5843587"/>
                  <a:pt x="2154461" y="5843587"/>
                </a:cubicBezTo>
                <a:lnTo>
                  <a:pt x="226790" y="5843587"/>
                </a:lnTo>
                <a:cubicBezTo>
                  <a:pt x="101537" y="5843587"/>
                  <a:pt x="0" y="5742050"/>
                  <a:pt x="0" y="5616797"/>
                </a:cubicBezTo>
                <a:lnTo>
                  <a:pt x="0" y="617315"/>
                </a:lnTo>
                <a:cubicBezTo>
                  <a:pt x="0" y="492062"/>
                  <a:pt x="101537" y="390525"/>
                  <a:pt x="226790" y="390525"/>
                </a:cubicBezTo>
                <a:close/>
                <a:moveTo>
                  <a:pt x="2741390" y="0"/>
                </a:moveTo>
                <a:lnTo>
                  <a:pt x="4669061" y="0"/>
                </a:lnTo>
                <a:cubicBezTo>
                  <a:pt x="4794314" y="0"/>
                  <a:pt x="4895851" y="101537"/>
                  <a:pt x="4895851" y="226790"/>
                </a:cubicBezTo>
                <a:lnTo>
                  <a:pt x="4895851" y="3899916"/>
                </a:lnTo>
                <a:cubicBezTo>
                  <a:pt x="4895851" y="4025169"/>
                  <a:pt x="4794314" y="4126706"/>
                  <a:pt x="4669061" y="4126706"/>
                </a:cubicBezTo>
                <a:lnTo>
                  <a:pt x="2741390" y="4126706"/>
                </a:lnTo>
                <a:cubicBezTo>
                  <a:pt x="2616137" y="4126706"/>
                  <a:pt x="2514600" y="4025169"/>
                  <a:pt x="2514600" y="3899916"/>
                </a:cubicBezTo>
                <a:lnTo>
                  <a:pt x="2514600" y="226790"/>
                </a:lnTo>
                <a:cubicBezTo>
                  <a:pt x="2514600" y="101537"/>
                  <a:pt x="2616137" y="0"/>
                  <a:pt x="2741390" y="0"/>
                </a:cubicBezTo>
                <a:close/>
              </a:path>
            </a:pathLst>
          </a:custGeom>
          <a:pattFill prst="pct20">
            <a:fgClr>
              <a:schemeClr val="accent1"/>
            </a:fgClr>
            <a:bgClr>
              <a:schemeClr val="bg1"/>
            </a:bgClr>
          </a:pattFill>
        </p:spPr>
        <p:txBody>
          <a:bodyPr wrap="square">
            <a:noAutofit/>
          </a:bodyPr>
          <a:lstStyle/>
          <a:p>
            <a:endParaRPr lang="en-US"/>
          </a:p>
        </p:txBody>
      </p:sp>
    </p:spTree>
    <p:extLst>
      <p:ext uri="{BB962C8B-B14F-4D97-AF65-F5344CB8AC3E}">
        <p14:creationId xmlns:p14="http://schemas.microsoft.com/office/powerpoint/2010/main" val="33391478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61_Custom Layout">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xmlns="" id="{7EE0C536-BC56-44D8-887C-24A801E2E234}"/>
              </a:ext>
            </a:extLst>
          </p:cNvPr>
          <p:cNvSpPr>
            <a:spLocks noGrp="1"/>
          </p:cNvSpPr>
          <p:nvPr>
            <p:ph type="pic" sz="quarter" idx="10"/>
          </p:nvPr>
        </p:nvSpPr>
        <p:spPr>
          <a:xfrm>
            <a:off x="3733799" y="1504950"/>
            <a:ext cx="2838451" cy="4357687"/>
          </a:xfrm>
          <a:prstGeom prst="roundRect">
            <a:avLst/>
          </a:prstGeom>
          <a:pattFill prst="pct20">
            <a:fgClr>
              <a:schemeClr val="accent1"/>
            </a:fgClr>
            <a:bgClr>
              <a:schemeClr val="bg1"/>
            </a:bgClr>
          </a:pattFill>
        </p:spPr>
        <p:txBody>
          <a:bodyPr/>
          <a:lstStyle/>
          <a:p>
            <a:endParaRPr lang="en-US"/>
          </a:p>
        </p:txBody>
      </p:sp>
      <p:sp>
        <p:nvSpPr>
          <p:cNvPr id="3" name="Picture Placeholder 5">
            <a:extLst>
              <a:ext uri="{FF2B5EF4-FFF2-40B4-BE49-F238E27FC236}">
                <a16:creationId xmlns:a16="http://schemas.microsoft.com/office/drawing/2014/main" xmlns="" id="{9C0DC9C6-DBBA-4128-8BDC-6ACCCCE7BCF1}"/>
              </a:ext>
            </a:extLst>
          </p:cNvPr>
          <p:cNvSpPr>
            <a:spLocks noGrp="1"/>
          </p:cNvSpPr>
          <p:nvPr>
            <p:ph type="pic" sz="quarter" idx="11"/>
          </p:nvPr>
        </p:nvSpPr>
        <p:spPr>
          <a:xfrm>
            <a:off x="714374" y="1504950"/>
            <a:ext cx="2838451" cy="4357687"/>
          </a:xfrm>
          <a:prstGeom prst="roundRect">
            <a:avLst/>
          </a:prstGeom>
          <a:pattFill prst="pct20">
            <a:fgClr>
              <a:schemeClr val="accent1"/>
            </a:fgClr>
            <a:bgClr>
              <a:schemeClr val="bg1"/>
            </a:bgClr>
          </a:pattFill>
        </p:spPr>
        <p:txBody>
          <a:bodyPr/>
          <a:lstStyle/>
          <a:p>
            <a:endParaRPr lang="en-US"/>
          </a:p>
        </p:txBody>
      </p:sp>
    </p:spTree>
    <p:extLst>
      <p:ext uri="{BB962C8B-B14F-4D97-AF65-F5344CB8AC3E}">
        <p14:creationId xmlns:p14="http://schemas.microsoft.com/office/powerpoint/2010/main" val="27249602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70_Custom Layout">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xmlns="" id="{B08A15C4-12FD-4EB0-8B3D-70473BD0AADF}"/>
              </a:ext>
            </a:extLst>
          </p:cNvPr>
          <p:cNvSpPr>
            <a:spLocks noGrp="1"/>
          </p:cNvSpPr>
          <p:nvPr>
            <p:ph type="pic" sz="quarter" idx="12"/>
          </p:nvPr>
        </p:nvSpPr>
        <p:spPr>
          <a:xfrm>
            <a:off x="8477250" y="738939"/>
            <a:ext cx="2838450" cy="2998871"/>
          </a:xfrm>
          <a:prstGeom prst="roundRect">
            <a:avLst>
              <a:gd name="adj" fmla="val 9997"/>
            </a:avLst>
          </a:prstGeom>
          <a:pattFill prst="pct20">
            <a:fgClr>
              <a:schemeClr val="accent1"/>
            </a:fgClr>
            <a:bgClr>
              <a:schemeClr val="bg1"/>
            </a:bgClr>
          </a:pattFill>
        </p:spPr>
        <p:txBody>
          <a:bodyPr/>
          <a:lstStyle/>
          <a:p>
            <a:endParaRPr lang="en-US"/>
          </a:p>
        </p:txBody>
      </p:sp>
      <p:sp>
        <p:nvSpPr>
          <p:cNvPr id="8" name="Picture Placeholder 2">
            <a:extLst>
              <a:ext uri="{FF2B5EF4-FFF2-40B4-BE49-F238E27FC236}">
                <a16:creationId xmlns:a16="http://schemas.microsoft.com/office/drawing/2014/main" xmlns="" id="{23008B88-BD6A-420D-A123-B3A0C0388F00}"/>
              </a:ext>
            </a:extLst>
          </p:cNvPr>
          <p:cNvSpPr>
            <a:spLocks noGrp="1"/>
          </p:cNvSpPr>
          <p:nvPr>
            <p:ph type="pic" sz="quarter" idx="13"/>
          </p:nvPr>
        </p:nvSpPr>
        <p:spPr>
          <a:xfrm>
            <a:off x="5305425" y="738939"/>
            <a:ext cx="2838450" cy="2998871"/>
          </a:xfrm>
          <a:prstGeom prst="roundRect">
            <a:avLst>
              <a:gd name="adj" fmla="val 9997"/>
            </a:avLst>
          </a:prstGeom>
          <a:pattFill prst="pct20">
            <a:fgClr>
              <a:schemeClr val="accent1"/>
            </a:fgClr>
            <a:bgClr>
              <a:schemeClr val="bg1"/>
            </a:bgClr>
          </a:pattFill>
        </p:spPr>
        <p:txBody>
          <a:bodyPr/>
          <a:lstStyle/>
          <a:p>
            <a:endParaRPr lang="en-US"/>
          </a:p>
        </p:txBody>
      </p:sp>
    </p:spTree>
    <p:extLst>
      <p:ext uri="{BB962C8B-B14F-4D97-AF65-F5344CB8AC3E}">
        <p14:creationId xmlns:p14="http://schemas.microsoft.com/office/powerpoint/2010/main" val="5658686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71_Custom Layout">
    <p:spTree>
      <p:nvGrpSpPr>
        <p:cNvPr id="1" name=""/>
        <p:cNvGrpSpPr/>
        <p:nvPr/>
      </p:nvGrpSpPr>
      <p:grpSpPr>
        <a:xfrm>
          <a:off x="0" y="0"/>
          <a:ext cx="0" cy="0"/>
          <a:chOff x="0" y="0"/>
          <a:chExt cx="0" cy="0"/>
        </a:xfrm>
      </p:grpSpPr>
      <p:sp>
        <p:nvSpPr>
          <p:cNvPr id="5" name="Picture Placeholder 2">
            <a:extLst>
              <a:ext uri="{FF2B5EF4-FFF2-40B4-BE49-F238E27FC236}">
                <a16:creationId xmlns:a16="http://schemas.microsoft.com/office/drawing/2014/main" xmlns="" id="{C3C7DE4D-996F-419C-AA24-6275D7B4CF8C}"/>
              </a:ext>
            </a:extLst>
          </p:cNvPr>
          <p:cNvSpPr>
            <a:spLocks noGrp="1"/>
          </p:cNvSpPr>
          <p:nvPr>
            <p:ph type="pic" sz="quarter" idx="11"/>
          </p:nvPr>
        </p:nvSpPr>
        <p:spPr>
          <a:xfrm>
            <a:off x="0" y="0"/>
            <a:ext cx="6096000" cy="6858000"/>
          </a:xfrm>
          <a:prstGeom prst="rect">
            <a:avLst/>
          </a:prstGeom>
          <a:pattFill prst="pct20">
            <a:fgClr>
              <a:schemeClr val="accent1"/>
            </a:fgClr>
            <a:bgClr>
              <a:schemeClr val="bg1"/>
            </a:bgClr>
          </a:pattFill>
        </p:spPr>
        <p:txBody>
          <a:bodyPr/>
          <a:lstStyle/>
          <a:p>
            <a:endParaRPr lang="en-US"/>
          </a:p>
        </p:txBody>
      </p:sp>
    </p:spTree>
    <p:extLst>
      <p:ext uri="{BB962C8B-B14F-4D97-AF65-F5344CB8AC3E}">
        <p14:creationId xmlns:p14="http://schemas.microsoft.com/office/powerpoint/2010/main" val="9859617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5_Custom Layout">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xmlns="" id="{653F6425-E254-42DF-8CEE-05AD77A74DC6}"/>
              </a:ext>
            </a:extLst>
          </p:cNvPr>
          <p:cNvSpPr>
            <a:spLocks noGrp="1"/>
          </p:cNvSpPr>
          <p:nvPr>
            <p:ph type="pic" sz="quarter" idx="11"/>
          </p:nvPr>
        </p:nvSpPr>
        <p:spPr>
          <a:xfrm>
            <a:off x="5876924" y="981075"/>
            <a:ext cx="5400675" cy="4895850"/>
          </a:xfrm>
          <a:prstGeom prst="rect">
            <a:avLst/>
          </a:prstGeom>
          <a:pattFill prst="pct20">
            <a:fgClr>
              <a:schemeClr val="accent1"/>
            </a:fgClr>
            <a:bgClr>
              <a:schemeClr val="bg1"/>
            </a:bgClr>
          </a:pattFill>
        </p:spPr>
        <p:txBody>
          <a:bodyPr/>
          <a:lstStyle/>
          <a:p>
            <a:endParaRPr lang="en-US"/>
          </a:p>
        </p:txBody>
      </p:sp>
    </p:spTree>
    <p:extLst>
      <p:ext uri="{BB962C8B-B14F-4D97-AF65-F5344CB8AC3E}">
        <p14:creationId xmlns:p14="http://schemas.microsoft.com/office/powerpoint/2010/main" val="38668230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9_Custom Layout">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xmlns="" id="{1810356B-B2C1-4AE3-B0DE-843FF75BDD1A}"/>
              </a:ext>
            </a:extLst>
          </p:cNvPr>
          <p:cNvSpPr>
            <a:spLocks noGrp="1"/>
          </p:cNvSpPr>
          <p:nvPr>
            <p:ph type="pic" sz="quarter" idx="25"/>
          </p:nvPr>
        </p:nvSpPr>
        <p:spPr>
          <a:xfrm>
            <a:off x="523877" y="2085975"/>
            <a:ext cx="2628900" cy="4772025"/>
          </a:xfrm>
          <a:prstGeom prst="rect">
            <a:avLst/>
          </a:prstGeom>
          <a:pattFill prst="pct20">
            <a:fgClr>
              <a:schemeClr val="accent1"/>
            </a:fgClr>
            <a:bgClr>
              <a:schemeClr val="bg1"/>
            </a:bgClr>
          </a:pattFill>
        </p:spPr>
        <p:txBody>
          <a:bodyPr/>
          <a:lstStyle/>
          <a:p>
            <a:endParaRPr lang="en-ID"/>
          </a:p>
        </p:txBody>
      </p:sp>
      <p:sp>
        <p:nvSpPr>
          <p:cNvPr id="5" name="Picture Placeholder 2">
            <a:extLst>
              <a:ext uri="{FF2B5EF4-FFF2-40B4-BE49-F238E27FC236}">
                <a16:creationId xmlns:a16="http://schemas.microsoft.com/office/drawing/2014/main" xmlns="" id="{BD4C780A-FEA2-4BC7-A31C-26FB87A5A465}"/>
              </a:ext>
            </a:extLst>
          </p:cNvPr>
          <p:cNvSpPr>
            <a:spLocks noGrp="1"/>
          </p:cNvSpPr>
          <p:nvPr>
            <p:ph type="pic" sz="quarter" idx="26"/>
          </p:nvPr>
        </p:nvSpPr>
        <p:spPr>
          <a:xfrm>
            <a:off x="3362326" y="2085975"/>
            <a:ext cx="2628900" cy="4772025"/>
          </a:xfrm>
          <a:prstGeom prst="rect">
            <a:avLst/>
          </a:prstGeom>
          <a:pattFill prst="pct20">
            <a:fgClr>
              <a:schemeClr val="accent1"/>
            </a:fgClr>
            <a:bgClr>
              <a:schemeClr val="bg1"/>
            </a:bgClr>
          </a:pattFill>
        </p:spPr>
        <p:txBody>
          <a:bodyPr/>
          <a:lstStyle/>
          <a:p>
            <a:endParaRPr lang="en-ID"/>
          </a:p>
        </p:txBody>
      </p:sp>
      <p:sp>
        <p:nvSpPr>
          <p:cNvPr id="6" name="Picture Placeholder 2">
            <a:extLst>
              <a:ext uri="{FF2B5EF4-FFF2-40B4-BE49-F238E27FC236}">
                <a16:creationId xmlns:a16="http://schemas.microsoft.com/office/drawing/2014/main" xmlns="" id="{5BD92314-46D6-4570-9834-6E31FB70E8D8}"/>
              </a:ext>
            </a:extLst>
          </p:cNvPr>
          <p:cNvSpPr>
            <a:spLocks noGrp="1"/>
          </p:cNvSpPr>
          <p:nvPr>
            <p:ph type="pic" sz="quarter" idx="27"/>
          </p:nvPr>
        </p:nvSpPr>
        <p:spPr>
          <a:xfrm>
            <a:off x="6200775" y="2085975"/>
            <a:ext cx="2628900" cy="4772025"/>
          </a:xfrm>
          <a:prstGeom prst="rect">
            <a:avLst/>
          </a:prstGeom>
          <a:pattFill prst="pct20">
            <a:fgClr>
              <a:schemeClr val="accent1"/>
            </a:fgClr>
            <a:bgClr>
              <a:schemeClr val="bg1"/>
            </a:bgClr>
          </a:pattFill>
        </p:spPr>
        <p:txBody>
          <a:bodyPr/>
          <a:lstStyle/>
          <a:p>
            <a:endParaRPr lang="en-ID"/>
          </a:p>
        </p:txBody>
      </p:sp>
      <p:sp>
        <p:nvSpPr>
          <p:cNvPr id="7" name="Picture Placeholder 2">
            <a:extLst>
              <a:ext uri="{FF2B5EF4-FFF2-40B4-BE49-F238E27FC236}">
                <a16:creationId xmlns:a16="http://schemas.microsoft.com/office/drawing/2014/main" xmlns="" id="{0669C55B-B876-460F-B07B-DE6BB78EB726}"/>
              </a:ext>
            </a:extLst>
          </p:cNvPr>
          <p:cNvSpPr>
            <a:spLocks noGrp="1"/>
          </p:cNvSpPr>
          <p:nvPr>
            <p:ph type="pic" sz="quarter" idx="28"/>
          </p:nvPr>
        </p:nvSpPr>
        <p:spPr>
          <a:xfrm>
            <a:off x="9039224" y="2085974"/>
            <a:ext cx="2628900" cy="4772025"/>
          </a:xfrm>
          <a:prstGeom prst="rect">
            <a:avLst/>
          </a:prstGeom>
          <a:pattFill prst="pct20">
            <a:fgClr>
              <a:schemeClr val="accent1"/>
            </a:fgClr>
            <a:bgClr>
              <a:schemeClr val="bg1"/>
            </a:bgClr>
          </a:pattFill>
        </p:spPr>
        <p:txBody>
          <a:bodyPr/>
          <a:lstStyle/>
          <a:p>
            <a:endParaRPr lang="en-ID"/>
          </a:p>
        </p:txBody>
      </p:sp>
    </p:spTree>
    <p:extLst>
      <p:ext uri="{BB962C8B-B14F-4D97-AF65-F5344CB8AC3E}">
        <p14:creationId xmlns:p14="http://schemas.microsoft.com/office/powerpoint/2010/main" val="42627198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82_Custom Layout">
    <p:spTree>
      <p:nvGrpSpPr>
        <p:cNvPr id="1" name=""/>
        <p:cNvGrpSpPr/>
        <p:nvPr/>
      </p:nvGrpSpPr>
      <p:grpSpPr>
        <a:xfrm>
          <a:off x="0" y="0"/>
          <a:ext cx="0" cy="0"/>
          <a:chOff x="0" y="0"/>
          <a:chExt cx="0" cy="0"/>
        </a:xfrm>
      </p:grpSpPr>
      <p:sp>
        <p:nvSpPr>
          <p:cNvPr id="16" name="Picture Placeholder 2">
            <a:extLst>
              <a:ext uri="{FF2B5EF4-FFF2-40B4-BE49-F238E27FC236}">
                <a16:creationId xmlns:a16="http://schemas.microsoft.com/office/drawing/2014/main" xmlns="" id="{5223FDD9-D6F7-4B73-8C01-A0EABA4736EF}"/>
              </a:ext>
            </a:extLst>
          </p:cNvPr>
          <p:cNvSpPr>
            <a:spLocks noGrp="1"/>
          </p:cNvSpPr>
          <p:nvPr>
            <p:ph type="pic" sz="quarter" idx="29"/>
          </p:nvPr>
        </p:nvSpPr>
        <p:spPr>
          <a:xfrm>
            <a:off x="6972300" y="0"/>
            <a:ext cx="5219700" cy="6858000"/>
          </a:xfrm>
          <a:prstGeom prst="rect">
            <a:avLst/>
          </a:prstGeom>
          <a:pattFill prst="pct20">
            <a:fgClr>
              <a:schemeClr val="accent1"/>
            </a:fgClr>
            <a:bgClr>
              <a:schemeClr val="bg1"/>
            </a:bgClr>
          </a:pattFill>
        </p:spPr>
        <p:txBody>
          <a:bodyPr/>
          <a:lstStyle/>
          <a:p>
            <a:endParaRPr lang="en-ID"/>
          </a:p>
        </p:txBody>
      </p:sp>
    </p:spTree>
    <p:extLst>
      <p:ext uri="{BB962C8B-B14F-4D97-AF65-F5344CB8AC3E}">
        <p14:creationId xmlns:p14="http://schemas.microsoft.com/office/powerpoint/2010/main" val="4265428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05738885"/>
      </p:ext>
    </p:extLst>
  </p:cSld>
  <p:clrMap bg1="lt1" tx1="dk1" bg2="lt2" tx2="dk2" accent1="accent1" accent2="accent2" accent3="accent3" accent4="accent4" accent5="accent5" accent6="accent6" hlink="hlink" folHlink="folHlink"/>
  <p:sldLayoutIdLst>
    <p:sldLayoutId id="2147483786" r:id="rId1"/>
    <p:sldLayoutId id="2147483916" r:id="rId2"/>
    <p:sldLayoutId id="2147483897" r:id="rId3"/>
    <p:sldLayoutId id="2147483867" r:id="rId4"/>
    <p:sldLayoutId id="2147483907" r:id="rId5"/>
    <p:sldLayoutId id="2147483908" r:id="rId6"/>
    <p:sldLayoutId id="2147483891" r:id="rId7"/>
    <p:sldLayoutId id="2147483884" r:id="rId8"/>
    <p:sldLayoutId id="2147483902" r:id="rId9"/>
    <p:sldLayoutId id="2147483894" r:id="rId10"/>
    <p:sldLayoutId id="2147483821" r:id="rId11"/>
    <p:sldLayoutId id="2147483838" r:id="rId12"/>
    <p:sldLayoutId id="2147483913"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7.png"/><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11.png"/><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12.png"/><Relationship Id="rId4" Type="http://schemas.microsoft.com/office/2007/relationships/hdphoto" Target="../media/hdphoto1.wdp"/></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13.png"/><Relationship Id="rId4" Type="http://schemas.microsoft.com/office/2007/relationships/hdphoto" Target="../media/hdphoto1.wdp"/></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14.png"/><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slide" Target="slide8.xml"/><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microsoft.com/office/2007/relationships/hdphoto" Target="../media/hdphoto1.wdp"/></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15.png"/><Relationship Id="rId4" Type="http://schemas.microsoft.com/office/2007/relationships/hdphoto" Target="../media/hdphoto1.wdp"/></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15.png"/><Relationship Id="rId4" Type="http://schemas.microsoft.com/office/2007/relationships/hdphoto" Target="../media/hdphoto1.wdp"/></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image" Target="../media/image15.png"/><Relationship Id="rId4" Type="http://schemas.microsoft.com/office/2007/relationships/hdphoto" Target="../media/hdphoto1.wdp"/></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microsoft.com/office/2007/relationships/hdphoto" Target="../media/hdphoto1.wdp"/></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microsoft.com/office/2007/relationships/hdphoto" Target="../media/hdphoto1.wdp"/></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image" Target="../media/image16.png"/><Relationship Id="rId4" Type="http://schemas.microsoft.com/office/2007/relationships/hdphoto" Target="../media/hdphoto1.wdp"/></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microsoft.com/office/2007/relationships/hdphoto" Target="../media/hdphoto1.wdp"/></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1.xml"/><Relationship Id="rId5" Type="http://schemas.openxmlformats.org/officeDocument/2006/relationships/image" Target="../media/image17.png"/><Relationship Id="rId4" Type="http://schemas.microsoft.com/office/2007/relationships/hdphoto" Target="../media/hdphoto1.wdp"/></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1.xml"/><Relationship Id="rId5" Type="http://schemas.openxmlformats.org/officeDocument/2006/relationships/image" Target="../media/image18.png"/><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2.png"/><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3.png"/><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4.png"/><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5.png"/><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hyperlink" Target="https://mertaa.ir/how-to-mind-map/" TargetMode="External"/><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6.png"/><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xmlns="" id="{ADB6C630-A149-48ED-A9EF-7C23F0185D98}"/>
              </a:ext>
            </a:extLst>
          </p:cNvPr>
          <p:cNvGrpSpPr/>
          <p:nvPr/>
        </p:nvGrpSpPr>
        <p:grpSpPr>
          <a:xfrm>
            <a:off x="855007" y="990302"/>
            <a:ext cx="2927853" cy="2066050"/>
            <a:chOff x="1044999" y="1666636"/>
            <a:chExt cx="4947284" cy="3319335"/>
          </a:xfrm>
        </p:grpSpPr>
        <p:sp>
          <p:nvSpPr>
            <p:cNvPr id="38" name="TextBox 37">
              <a:extLst>
                <a:ext uri="{FF2B5EF4-FFF2-40B4-BE49-F238E27FC236}">
                  <a16:creationId xmlns:a16="http://schemas.microsoft.com/office/drawing/2014/main" xmlns="" id="{92E148E5-B7FD-48F0-9B94-73EFB32AB677}"/>
                </a:ext>
              </a:extLst>
            </p:cNvPr>
            <p:cNvSpPr txBox="1"/>
            <p:nvPr/>
          </p:nvSpPr>
          <p:spPr>
            <a:xfrm>
              <a:off x="1045001" y="1666636"/>
              <a:ext cx="4947281" cy="646331"/>
            </a:xfrm>
            <a:prstGeom prst="rect">
              <a:avLst/>
            </a:prstGeom>
            <a:noFill/>
          </p:spPr>
          <p:txBody>
            <a:bodyPr wrap="square" rtlCol="0">
              <a:spAutoFit/>
            </a:bodyPr>
            <a:lstStyle/>
            <a:p>
              <a:endParaRPr lang="en-US" sz="3600" b="1" dirty="0">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
          <p:nvSpPr>
            <p:cNvPr id="40" name="TextBox 39">
              <a:extLst>
                <a:ext uri="{FF2B5EF4-FFF2-40B4-BE49-F238E27FC236}">
                  <a16:creationId xmlns:a16="http://schemas.microsoft.com/office/drawing/2014/main" xmlns="" id="{B440AE7A-535F-458D-A54E-5E1EA431A644}"/>
                </a:ext>
              </a:extLst>
            </p:cNvPr>
            <p:cNvSpPr txBox="1"/>
            <p:nvPr/>
          </p:nvSpPr>
          <p:spPr>
            <a:xfrm>
              <a:off x="1045002" y="3004750"/>
              <a:ext cx="4947281" cy="300082"/>
            </a:xfrm>
            <a:prstGeom prst="rect">
              <a:avLst/>
            </a:prstGeom>
            <a:noFill/>
          </p:spPr>
          <p:txBody>
            <a:bodyPr wrap="square" rtlCol="0">
              <a:spAutoFit/>
            </a:bodyPr>
            <a:lstStyle/>
            <a:p>
              <a:pPr algn="just">
                <a:lnSpc>
                  <a:spcPct val="150000"/>
                </a:lnSpc>
              </a:pPr>
              <a:endParaRPr lang="en-ID" sz="900" dirty="0">
                <a:solidFill>
                  <a:schemeClr val="bg1"/>
                </a:solidFill>
                <a:latin typeface="Roboto" pitchFamily="2" charset="0"/>
                <a:ea typeface="Roboto" pitchFamily="2" charset="0"/>
              </a:endParaRPr>
            </a:p>
          </p:txBody>
        </p:sp>
        <p:sp>
          <p:nvSpPr>
            <p:cNvPr id="41" name="TextBox 40">
              <a:extLst>
                <a:ext uri="{FF2B5EF4-FFF2-40B4-BE49-F238E27FC236}">
                  <a16:creationId xmlns:a16="http://schemas.microsoft.com/office/drawing/2014/main" xmlns="" id="{1AFA3E84-4736-41D4-B07A-A7826CF26D68}"/>
                </a:ext>
              </a:extLst>
            </p:cNvPr>
            <p:cNvSpPr txBox="1"/>
            <p:nvPr/>
          </p:nvSpPr>
          <p:spPr>
            <a:xfrm>
              <a:off x="1044999" y="4685889"/>
              <a:ext cx="4947281" cy="300082"/>
            </a:xfrm>
            <a:prstGeom prst="rect">
              <a:avLst/>
            </a:prstGeom>
            <a:noFill/>
          </p:spPr>
          <p:txBody>
            <a:bodyPr wrap="square" rtlCol="0">
              <a:spAutoFit/>
            </a:bodyPr>
            <a:lstStyle/>
            <a:p>
              <a:pPr algn="just">
                <a:lnSpc>
                  <a:spcPct val="150000"/>
                </a:lnSpc>
              </a:pPr>
              <a:endParaRPr lang="en-ID" sz="900" dirty="0">
                <a:solidFill>
                  <a:schemeClr val="bg1"/>
                </a:solidFill>
                <a:latin typeface="Roboto" pitchFamily="2" charset="0"/>
                <a:ea typeface="Roboto" pitchFamily="2" charset="0"/>
              </a:endParaRPr>
            </a:p>
          </p:txBody>
        </p:sp>
      </p:grpSp>
      <p:sp>
        <p:nvSpPr>
          <p:cNvPr id="11" name="Picture Placeholder 1">
            <a:extLst>
              <a:ext uri="{FF2B5EF4-FFF2-40B4-BE49-F238E27FC236}">
                <a16:creationId xmlns:a16="http://schemas.microsoft.com/office/drawing/2014/main" xmlns="" id="{82B5C3E0-ADA0-41FB-9593-A40D1724A53F}"/>
              </a:ext>
            </a:extLst>
          </p:cNvPr>
          <p:cNvSpPr txBox="1">
            <a:spLocks/>
          </p:cNvSpPr>
          <p:nvPr/>
        </p:nvSpPr>
        <p:spPr>
          <a:xfrm>
            <a:off x="136329" y="1191449"/>
            <a:ext cx="11683652" cy="4733362"/>
          </a:xfrm>
          <a:prstGeom prst="roundRect">
            <a:avLst>
              <a:gd name="adj" fmla="val 4988"/>
            </a:avLst>
          </a:prstGeom>
          <a:solidFill>
            <a:schemeClr val="accent4">
              <a:lumMod val="40000"/>
              <a:lumOff val="60000"/>
            </a:schemeClr>
          </a:solidFill>
          <a:effectLst>
            <a:innerShdw blurRad="114300">
              <a:prstClr val="black"/>
            </a:innerShdw>
          </a:effectLst>
        </p:spPr>
        <p:txBody>
          <a:bodyPr/>
          <a:lstStyle/>
          <a:p>
            <a:endParaRPr lang="en-US" dirty="0"/>
          </a:p>
        </p:txBody>
      </p:sp>
      <p:sp>
        <p:nvSpPr>
          <p:cNvPr id="3" name="Rounded Rectangle 2"/>
          <p:cNvSpPr/>
          <p:nvPr/>
        </p:nvSpPr>
        <p:spPr>
          <a:xfrm>
            <a:off x="0" y="6200384"/>
            <a:ext cx="12192000" cy="551145"/>
          </a:xfrm>
          <a:prstGeom prst="roundRect">
            <a:avLst/>
          </a:prstGeom>
          <a:effectLst>
            <a:innerShdw blurRad="63500" dist="50800" dir="16200000">
              <a:prstClr val="black">
                <a:alpha val="50000"/>
              </a:prstClr>
            </a:innerShdw>
          </a:effectLst>
          <a:scene3d>
            <a:camera prst="orthographicFront"/>
            <a:lightRig rig="threePt" dir="t"/>
          </a:scene3d>
          <a:sp3d>
            <a:bevelT prst="relaxedInset"/>
          </a:sp3d>
        </p:spPr>
        <p:style>
          <a:lnRef idx="3">
            <a:schemeClr val="lt1"/>
          </a:lnRef>
          <a:fillRef idx="1">
            <a:schemeClr val="accent4"/>
          </a:fillRef>
          <a:effectRef idx="1">
            <a:schemeClr val="accent4"/>
          </a:effectRef>
          <a:fontRef idx="minor">
            <a:schemeClr val="lt1"/>
          </a:fontRef>
        </p:style>
        <p:txBody>
          <a:bodyPr rtlCol="0" anchor="ctr"/>
          <a:lstStyle/>
          <a:p>
            <a:pPr algn="r" rtl="1"/>
            <a:r>
              <a:rPr lang="fa-IR" sz="2000" b="1" dirty="0" smtClean="0">
                <a:solidFill>
                  <a:schemeClr val="tx1"/>
                </a:solidFill>
                <a:cs typeface="B Badr" panose="00000400000000000000" pitchFamily="2" charset="-78"/>
              </a:rPr>
              <a:t>موسسه آنامیس مهرجنوب									</a:t>
            </a:r>
            <a:r>
              <a:rPr lang="en-US" sz="2000" b="1" dirty="0" smtClean="0">
                <a:solidFill>
                  <a:schemeClr val="tx1"/>
                </a:solidFill>
                <a:cs typeface="B Badr" panose="00000400000000000000" pitchFamily="2" charset="-78"/>
              </a:rPr>
              <a:t>Anamisfile.ir     </a:t>
            </a:r>
            <a:endParaRPr lang="en-US" sz="2000" b="1" dirty="0">
              <a:solidFill>
                <a:schemeClr val="tx1"/>
              </a:solidFill>
              <a:cs typeface="B Badr" panose="00000400000000000000" pitchFamily="2" charset="-78"/>
            </a:endParaRPr>
          </a:p>
        </p:txBody>
      </p:sp>
      <p:pic>
        <p:nvPicPr>
          <p:cNvPr id="1027" name="Picture 3" descr="C:\Users\09018868042\Desktop\R\لوگو.jpg"/>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0000" r="90000">
                        <a14:foregroundMark x1="25368" y1="39236" x2="25368" y2="39236"/>
                        <a14:foregroundMark x1="26471" y1="39236" x2="26471" y2="39236"/>
                        <a14:foregroundMark x1="29044" y1="41667" x2="29044" y2="41667"/>
                        <a14:backgroundMark x1="28309" y1="40278" x2="28309" y2="40278"/>
                        <a14:backgroundMark x1="23529" y1="39236" x2="23529" y2="39236"/>
                        <a14:backgroundMark x1="23897" y1="38889" x2="23897" y2="38889"/>
                        <a14:backgroundMark x1="29044" y1="44444" x2="29044" y2="44444"/>
                        <a14:backgroundMark x1="23529" y1="46528" x2="23529" y2="46528"/>
                        <a14:backgroundMark x1="28309" y1="46528" x2="28309" y2="46528"/>
                        <a14:backgroundMark x1="83824" y1="47222" x2="83824" y2="47222"/>
                        <a14:backgroundMark x1="75735" y1="53125" x2="75735" y2="53125"/>
                        <a14:backgroundMark x1="73897" y1="58681" x2="73897" y2="58681"/>
                        <a14:backgroundMark x1="80147" y1="56597" x2="80147" y2="56597"/>
                        <a14:backgroundMark x1="39706" y1="54861" x2="39706" y2="54861"/>
                        <a14:backgroundMark x1="21324" y1="39236" x2="21324" y2="39236"/>
                        <a14:backgroundMark x1="26103" y1="39236" x2="26103" y2="39236"/>
                      </a14:backgroundRemoval>
                    </a14:imgEffect>
                  </a14:imgLayer>
                </a14:imgProps>
              </a:ext>
              <a:ext uri="{28A0092B-C50C-407E-A947-70E740481C1C}">
                <a14:useLocalDpi xmlns:a14="http://schemas.microsoft.com/office/drawing/2010/main" val="0"/>
              </a:ext>
            </a:extLst>
          </a:blip>
          <a:srcRect/>
          <a:stretch>
            <a:fillRect/>
          </a:stretch>
        </p:blipFill>
        <p:spPr bwMode="auto">
          <a:xfrm>
            <a:off x="61172" y="-262500"/>
            <a:ext cx="1587674" cy="1681067"/>
          </a:xfrm>
          <a:prstGeom prst="rect">
            <a:avLst/>
          </a:prstGeom>
          <a:noFill/>
          <a:extLst>
            <a:ext uri="{909E8E84-426E-40DD-AFC4-6F175D3DCCD1}">
              <a14:hiddenFill xmlns:a14="http://schemas.microsoft.com/office/drawing/2010/main">
                <a:solidFill>
                  <a:srgbClr val="FFFFFF"/>
                </a:solidFill>
              </a14:hiddenFill>
            </a:ext>
          </a:extLst>
        </p:spPr>
      </p:pic>
      <p:sp>
        <p:nvSpPr>
          <p:cNvPr id="5" name="Rounded Rectangle 4"/>
          <p:cNvSpPr/>
          <p:nvPr/>
        </p:nvSpPr>
        <p:spPr>
          <a:xfrm>
            <a:off x="1628384" y="175364"/>
            <a:ext cx="10296394" cy="814938"/>
          </a:xfrm>
          <a:prstGeom prst="roundRect">
            <a:avLst/>
          </a:prstGeom>
          <a:solidFill>
            <a:srgbClr val="FFD44B"/>
          </a:solidFill>
          <a:effectLst>
            <a:outerShdw blurRad="50800" dist="38100" dir="16200000" rotWithShape="0">
              <a:prstClr val="black">
                <a:alpha val="40000"/>
              </a:prstClr>
            </a:outerShdw>
          </a:effectLst>
          <a:scene3d>
            <a:camera prst="orthographicFront"/>
            <a:lightRig rig="threePt" dir="t"/>
          </a:scene3d>
          <a:sp3d>
            <a:bevelT/>
          </a:sp3d>
        </p:spPr>
        <p:style>
          <a:lnRef idx="1">
            <a:schemeClr val="accent4"/>
          </a:lnRef>
          <a:fillRef idx="3">
            <a:schemeClr val="accent4"/>
          </a:fillRef>
          <a:effectRef idx="2">
            <a:schemeClr val="accent4"/>
          </a:effectRef>
          <a:fontRef idx="minor">
            <a:schemeClr val="lt1"/>
          </a:fontRef>
        </p:style>
        <p:txBody>
          <a:bodyPr rtlCol="0" anchor="ctr"/>
          <a:lstStyle/>
          <a:p>
            <a:pPr algn="ctr"/>
            <a:r>
              <a:rPr lang="fa-IR" dirty="0" smtClean="0">
                <a:solidFill>
                  <a:schemeClr val="tx1"/>
                </a:solidFill>
                <a:cs typeface="Nasim" panose="00000700000000000000" pitchFamily="2" charset="-78"/>
              </a:rPr>
              <a:t>موسسه آنامیس مهرجنوب برگزار میکند:</a:t>
            </a:r>
            <a:endParaRPr lang="en-US" dirty="0">
              <a:solidFill>
                <a:schemeClr val="tx1"/>
              </a:solidFill>
              <a:cs typeface="Nasim" panose="00000700000000000000" pitchFamily="2" charset="-78"/>
            </a:endParaRPr>
          </a:p>
        </p:txBody>
      </p:sp>
      <p:sp>
        <p:nvSpPr>
          <p:cNvPr id="4" name="Rounded Rectangle 3"/>
          <p:cNvSpPr/>
          <p:nvPr/>
        </p:nvSpPr>
        <p:spPr>
          <a:xfrm>
            <a:off x="1800725" y="1478207"/>
            <a:ext cx="8354860" cy="1127252"/>
          </a:xfrm>
          <a:prstGeom prst="roundRect">
            <a:avLst/>
          </a:prstGeom>
          <a:solidFill>
            <a:schemeClr val="accent2">
              <a:lumMod val="75000"/>
            </a:schemeClr>
          </a:solidFill>
          <a:scene3d>
            <a:camera prst="orthographicFront"/>
            <a:lightRig rig="threePt" dir="t"/>
          </a:scene3d>
          <a:sp3d>
            <a:bevelT prst="angle"/>
          </a:sp3d>
        </p:spPr>
        <p:style>
          <a:lnRef idx="0">
            <a:schemeClr val="accent4"/>
          </a:lnRef>
          <a:fillRef idx="3">
            <a:schemeClr val="accent4"/>
          </a:fillRef>
          <a:effectRef idx="3">
            <a:schemeClr val="accent4"/>
          </a:effectRef>
          <a:fontRef idx="minor">
            <a:schemeClr val="lt1"/>
          </a:fontRef>
        </p:style>
        <p:txBody>
          <a:bodyPr rtlCol="0" anchor="ctr"/>
          <a:lstStyle/>
          <a:p>
            <a:pPr algn="ctr"/>
            <a:r>
              <a:rPr lang="fa-IR" sz="4800" b="1" dirty="0" smtClean="0">
                <a:cs typeface="B Zar" panose="00000400000000000000" pitchFamily="2" charset="-78"/>
              </a:rPr>
              <a:t>نقشه ذهنی</a:t>
            </a:r>
            <a:endParaRPr lang="en-US" sz="4800" b="1" dirty="0">
              <a:cs typeface="B Zar" panose="00000400000000000000" pitchFamily="2" charset="-78"/>
            </a:endParaRPr>
          </a:p>
        </p:txBody>
      </p:sp>
      <p:sp>
        <p:nvSpPr>
          <p:cNvPr id="7" name="Rounded Rectangle 6"/>
          <p:cNvSpPr/>
          <p:nvPr/>
        </p:nvSpPr>
        <p:spPr>
          <a:xfrm>
            <a:off x="3090905" y="3138508"/>
            <a:ext cx="5774499" cy="839243"/>
          </a:xfrm>
          <a:prstGeom prst="roundRect">
            <a:avLst/>
          </a:prstGeom>
          <a:solidFill>
            <a:schemeClr val="accent1">
              <a:lumMod val="60000"/>
              <a:lumOff val="40000"/>
            </a:schemeClr>
          </a:solidFill>
          <a:scene3d>
            <a:camera prst="orthographicFront"/>
            <a:lightRig rig="threePt" dir="t"/>
          </a:scene3d>
          <a:sp3d>
            <a:bevelT prst="angle"/>
          </a:sp3d>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4000" b="1" dirty="0" smtClean="0">
                <a:solidFill>
                  <a:srgbClr val="C00000"/>
                </a:solidFill>
                <a:latin typeface="+mj-lt"/>
              </a:rPr>
              <a:t>Mind Map</a:t>
            </a:r>
            <a:endParaRPr lang="en-US" sz="4000" b="1" dirty="0">
              <a:solidFill>
                <a:srgbClr val="C00000"/>
              </a:solidFill>
              <a:latin typeface="+mj-lt"/>
            </a:endParaRPr>
          </a:p>
        </p:txBody>
      </p:sp>
      <p:sp>
        <p:nvSpPr>
          <p:cNvPr id="8" name="Rounded Rectangle 7"/>
          <p:cNvSpPr/>
          <p:nvPr/>
        </p:nvSpPr>
        <p:spPr>
          <a:xfrm>
            <a:off x="3782857" y="4860099"/>
            <a:ext cx="4885153" cy="613775"/>
          </a:xfrm>
          <a:prstGeom prst="roundRect">
            <a:avLst/>
          </a:prstGeom>
          <a:solidFill>
            <a:schemeClr val="accent2">
              <a:lumMod val="40000"/>
              <a:lumOff val="60000"/>
            </a:schemeClr>
          </a:solidFill>
          <a:scene3d>
            <a:camera prst="orthographicFront"/>
            <a:lightRig rig="threePt" dir="t"/>
          </a:scene3d>
          <a:sp3d>
            <a:bevelT prst="angle"/>
          </a:sp3d>
        </p:spPr>
        <p:style>
          <a:lnRef idx="0">
            <a:schemeClr val="accent4"/>
          </a:lnRef>
          <a:fillRef idx="3">
            <a:schemeClr val="accent4"/>
          </a:fillRef>
          <a:effectRef idx="3">
            <a:schemeClr val="accent4"/>
          </a:effectRef>
          <a:fontRef idx="minor">
            <a:schemeClr val="lt1"/>
          </a:fontRef>
        </p:style>
        <p:txBody>
          <a:bodyPr rtlCol="0" anchor="ctr"/>
          <a:lstStyle/>
          <a:p>
            <a:pPr algn="ctr"/>
            <a:r>
              <a:rPr lang="fa-IR" sz="2800" b="1" dirty="0" smtClean="0">
                <a:solidFill>
                  <a:srgbClr val="C00000"/>
                </a:solidFill>
                <a:cs typeface="B Zar" panose="00000400000000000000" pitchFamily="2" charset="-78"/>
              </a:rPr>
              <a:t>دکتر رضا برومند</a:t>
            </a:r>
            <a:endParaRPr lang="en-US" sz="2800" b="1" dirty="0">
              <a:solidFill>
                <a:srgbClr val="C00000"/>
              </a:solidFill>
              <a:cs typeface="B Zar" panose="00000400000000000000" pitchFamily="2" charset="-78"/>
            </a:endParaRPr>
          </a:p>
        </p:txBody>
      </p:sp>
    </p:spTree>
    <p:extLst>
      <p:ext uri="{BB962C8B-B14F-4D97-AF65-F5344CB8AC3E}">
        <p14:creationId xmlns:p14="http://schemas.microsoft.com/office/powerpoint/2010/main" val="86343165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xmlns="" id="{ADB6C630-A149-48ED-A9EF-7C23F0185D98}"/>
              </a:ext>
            </a:extLst>
          </p:cNvPr>
          <p:cNvGrpSpPr/>
          <p:nvPr/>
        </p:nvGrpSpPr>
        <p:grpSpPr>
          <a:xfrm>
            <a:off x="855007" y="990302"/>
            <a:ext cx="2927853" cy="2066050"/>
            <a:chOff x="1044999" y="1666636"/>
            <a:chExt cx="4947284" cy="3319335"/>
          </a:xfrm>
        </p:grpSpPr>
        <p:sp>
          <p:nvSpPr>
            <p:cNvPr id="38" name="TextBox 37">
              <a:extLst>
                <a:ext uri="{FF2B5EF4-FFF2-40B4-BE49-F238E27FC236}">
                  <a16:creationId xmlns:a16="http://schemas.microsoft.com/office/drawing/2014/main" xmlns="" id="{92E148E5-B7FD-48F0-9B94-73EFB32AB677}"/>
                </a:ext>
              </a:extLst>
            </p:cNvPr>
            <p:cNvSpPr txBox="1"/>
            <p:nvPr/>
          </p:nvSpPr>
          <p:spPr>
            <a:xfrm>
              <a:off x="1045001" y="1666636"/>
              <a:ext cx="4947281" cy="646331"/>
            </a:xfrm>
            <a:prstGeom prst="rect">
              <a:avLst/>
            </a:prstGeom>
            <a:noFill/>
          </p:spPr>
          <p:txBody>
            <a:bodyPr wrap="square" rtlCol="0">
              <a:spAutoFit/>
            </a:bodyPr>
            <a:lstStyle/>
            <a:p>
              <a:endParaRPr lang="en-US" sz="3600" b="1" dirty="0">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
          <p:nvSpPr>
            <p:cNvPr id="40" name="TextBox 39">
              <a:extLst>
                <a:ext uri="{FF2B5EF4-FFF2-40B4-BE49-F238E27FC236}">
                  <a16:creationId xmlns:a16="http://schemas.microsoft.com/office/drawing/2014/main" xmlns="" id="{B440AE7A-535F-458D-A54E-5E1EA431A644}"/>
                </a:ext>
              </a:extLst>
            </p:cNvPr>
            <p:cNvSpPr txBox="1"/>
            <p:nvPr/>
          </p:nvSpPr>
          <p:spPr>
            <a:xfrm>
              <a:off x="1045002" y="3004750"/>
              <a:ext cx="4947281" cy="300082"/>
            </a:xfrm>
            <a:prstGeom prst="rect">
              <a:avLst/>
            </a:prstGeom>
            <a:noFill/>
          </p:spPr>
          <p:txBody>
            <a:bodyPr wrap="square" rtlCol="0">
              <a:spAutoFit/>
            </a:bodyPr>
            <a:lstStyle/>
            <a:p>
              <a:pPr algn="just">
                <a:lnSpc>
                  <a:spcPct val="150000"/>
                </a:lnSpc>
              </a:pPr>
              <a:endParaRPr lang="en-ID" sz="900" dirty="0">
                <a:solidFill>
                  <a:schemeClr val="bg1"/>
                </a:solidFill>
                <a:latin typeface="Roboto" pitchFamily="2" charset="0"/>
                <a:ea typeface="Roboto" pitchFamily="2" charset="0"/>
              </a:endParaRPr>
            </a:p>
          </p:txBody>
        </p:sp>
        <p:sp>
          <p:nvSpPr>
            <p:cNvPr id="41" name="TextBox 40">
              <a:extLst>
                <a:ext uri="{FF2B5EF4-FFF2-40B4-BE49-F238E27FC236}">
                  <a16:creationId xmlns:a16="http://schemas.microsoft.com/office/drawing/2014/main" xmlns="" id="{1AFA3E84-4736-41D4-B07A-A7826CF26D68}"/>
                </a:ext>
              </a:extLst>
            </p:cNvPr>
            <p:cNvSpPr txBox="1"/>
            <p:nvPr/>
          </p:nvSpPr>
          <p:spPr>
            <a:xfrm>
              <a:off x="1044999" y="4685889"/>
              <a:ext cx="4947281" cy="300082"/>
            </a:xfrm>
            <a:prstGeom prst="rect">
              <a:avLst/>
            </a:prstGeom>
            <a:noFill/>
          </p:spPr>
          <p:txBody>
            <a:bodyPr wrap="square" rtlCol="0">
              <a:spAutoFit/>
            </a:bodyPr>
            <a:lstStyle/>
            <a:p>
              <a:pPr algn="just">
                <a:lnSpc>
                  <a:spcPct val="150000"/>
                </a:lnSpc>
              </a:pPr>
              <a:endParaRPr lang="en-ID" sz="900" dirty="0">
                <a:solidFill>
                  <a:schemeClr val="bg1"/>
                </a:solidFill>
                <a:latin typeface="Roboto" pitchFamily="2" charset="0"/>
                <a:ea typeface="Roboto" pitchFamily="2" charset="0"/>
              </a:endParaRPr>
            </a:p>
          </p:txBody>
        </p:sp>
      </p:grpSp>
      <p:sp>
        <p:nvSpPr>
          <p:cNvPr id="11" name="Picture Placeholder 1">
            <a:extLst>
              <a:ext uri="{FF2B5EF4-FFF2-40B4-BE49-F238E27FC236}">
                <a16:creationId xmlns:a16="http://schemas.microsoft.com/office/drawing/2014/main" xmlns="" id="{82B5C3E0-ADA0-41FB-9593-A40D1724A53F}"/>
              </a:ext>
            </a:extLst>
          </p:cNvPr>
          <p:cNvSpPr txBox="1">
            <a:spLocks/>
          </p:cNvSpPr>
          <p:nvPr/>
        </p:nvSpPr>
        <p:spPr>
          <a:xfrm>
            <a:off x="241126" y="1191449"/>
            <a:ext cx="11683652" cy="4733362"/>
          </a:xfrm>
          <a:prstGeom prst="roundRect">
            <a:avLst>
              <a:gd name="adj" fmla="val 4988"/>
            </a:avLst>
          </a:prstGeom>
          <a:solidFill>
            <a:schemeClr val="accent4">
              <a:lumMod val="40000"/>
              <a:lumOff val="60000"/>
            </a:schemeClr>
          </a:solidFill>
          <a:effectLst>
            <a:innerShdw blurRad="114300">
              <a:prstClr val="black"/>
            </a:innerShdw>
          </a:effectLst>
        </p:spPr>
        <p:txBody>
          <a:bodyPr/>
          <a:lstStyle/>
          <a:p>
            <a:pPr algn="r" rtl="1">
              <a:lnSpc>
                <a:spcPct val="200000"/>
              </a:lnSpc>
            </a:pPr>
            <a:endParaRPr lang="en-US" sz="2800" b="1" dirty="0">
              <a:cs typeface="B Zar" panose="00000400000000000000" pitchFamily="2" charset="-78"/>
            </a:endParaRPr>
          </a:p>
        </p:txBody>
      </p:sp>
      <p:sp>
        <p:nvSpPr>
          <p:cNvPr id="3" name="Rounded Rectangle 2"/>
          <p:cNvSpPr/>
          <p:nvPr/>
        </p:nvSpPr>
        <p:spPr>
          <a:xfrm>
            <a:off x="0" y="6200384"/>
            <a:ext cx="12192000" cy="551145"/>
          </a:xfrm>
          <a:prstGeom prst="roundRect">
            <a:avLst/>
          </a:prstGeom>
          <a:effectLst>
            <a:innerShdw blurRad="63500" dist="50800" dir="16200000">
              <a:prstClr val="black">
                <a:alpha val="50000"/>
              </a:prstClr>
            </a:innerShdw>
          </a:effectLst>
          <a:scene3d>
            <a:camera prst="orthographicFront"/>
            <a:lightRig rig="threePt" dir="t"/>
          </a:scene3d>
          <a:sp3d>
            <a:bevelT prst="relaxedInset"/>
          </a:sp3d>
        </p:spPr>
        <p:style>
          <a:lnRef idx="3">
            <a:schemeClr val="lt1"/>
          </a:lnRef>
          <a:fillRef idx="1">
            <a:schemeClr val="accent4"/>
          </a:fillRef>
          <a:effectRef idx="1">
            <a:schemeClr val="accent4"/>
          </a:effectRef>
          <a:fontRef idx="minor">
            <a:schemeClr val="lt1"/>
          </a:fontRef>
        </p:style>
        <p:txBody>
          <a:bodyPr rtlCol="0" anchor="ctr"/>
          <a:lstStyle/>
          <a:p>
            <a:pPr algn="r" rtl="1"/>
            <a:r>
              <a:rPr lang="fa-IR" sz="2000" b="1" dirty="0" smtClean="0">
                <a:solidFill>
                  <a:schemeClr val="tx1"/>
                </a:solidFill>
                <a:cs typeface="B Badr" panose="00000400000000000000" pitchFamily="2" charset="-78"/>
              </a:rPr>
              <a:t>موسسه آنامیس مهرجنوب									</a:t>
            </a:r>
            <a:r>
              <a:rPr lang="en-US" sz="2000" b="1" dirty="0" smtClean="0">
                <a:solidFill>
                  <a:schemeClr val="tx1"/>
                </a:solidFill>
                <a:cs typeface="B Badr" panose="00000400000000000000" pitchFamily="2" charset="-78"/>
              </a:rPr>
              <a:t>Anamisfile.ir     </a:t>
            </a:r>
            <a:endParaRPr lang="en-US" sz="2000" b="1" dirty="0">
              <a:solidFill>
                <a:schemeClr val="tx1"/>
              </a:solidFill>
              <a:cs typeface="B Badr" panose="00000400000000000000" pitchFamily="2" charset="-78"/>
            </a:endParaRPr>
          </a:p>
        </p:txBody>
      </p:sp>
      <p:pic>
        <p:nvPicPr>
          <p:cNvPr id="1027" name="Picture 3" descr="C:\Users\09018868042\Desktop\R\لوگو.jpg"/>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0000" r="90000">
                        <a14:foregroundMark x1="25368" y1="39236" x2="25368" y2="39236"/>
                        <a14:foregroundMark x1="26471" y1="39236" x2="26471" y2="39236"/>
                        <a14:foregroundMark x1="29044" y1="41667" x2="29044" y2="41667"/>
                        <a14:backgroundMark x1="28309" y1="40278" x2="28309" y2="40278"/>
                        <a14:backgroundMark x1="23529" y1="39236" x2="23529" y2="39236"/>
                        <a14:backgroundMark x1="23897" y1="38889" x2="23897" y2="38889"/>
                        <a14:backgroundMark x1="29044" y1="44444" x2="29044" y2="44444"/>
                        <a14:backgroundMark x1="23529" y1="46528" x2="23529" y2="46528"/>
                        <a14:backgroundMark x1="28309" y1="46528" x2="28309" y2="46528"/>
                        <a14:backgroundMark x1="83824" y1="47222" x2="83824" y2="47222"/>
                        <a14:backgroundMark x1="75735" y1="53125" x2="75735" y2="53125"/>
                        <a14:backgroundMark x1="73897" y1="58681" x2="73897" y2="58681"/>
                        <a14:backgroundMark x1="80147" y1="56597" x2="80147" y2="56597"/>
                        <a14:backgroundMark x1="39706" y1="54861" x2="39706" y2="54861"/>
                        <a14:backgroundMark x1="21324" y1="39236" x2="21324" y2="39236"/>
                        <a14:backgroundMark x1="26103" y1="39236" x2="26103" y2="39236"/>
                      </a14:backgroundRemoval>
                    </a14:imgEffect>
                  </a14:imgLayer>
                </a14:imgProps>
              </a:ext>
              <a:ext uri="{28A0092B-C50C-407E-A947-70E740481C1C}">
                <a14:useLocalDpi xmlns:a14="http://schemas.microsoft.com/office/drawing/2010/main" val="0"/>
              </a:ext>
            </a:extLst>
          </a:blip>
          <a:srcRect/>
          <a:stretch>
            <a:fillRect/>
          </a:stretch>
        </p:blipFill>
        <p:spPr bwMode="auto">
          <a:xfrm>
            <a:off x="61172" y="-262500"/>
            <a:ext cx="1587674" cy="1681067"/>
          </a:xfrm>
          <a:prstGeom prst="rect">
            <a:avLst/>
          </a:prstGeom>
          <a:noFill/>
          <a:extLst>
            <a:ext uri="{909E8E84-426E-40DD-AFC4-6F175D3DCCD1}">
              <a14:hiddenFill xmlns:a14="http://schemas.microsoft.com/office/drawing/2010/main">
                <a:solidFill>
                  <a:srgbClr val="FFFFFF"/>
                </a:solidFill>
              </a14:hiddenFill>
            </a:ext>
          </a:extLst>
        </p:spPr>
      </p:pic>
      <p:sp>
        <p:nvSpPr>
          <p:cNvPr id="5" name="Rounded Rectangle 4"/>
          <p:cNvSpPr/>
          <p:nvPr/>
        </p:nvSpPr>
        <p:spPr>
          <a:xfrm>
            <a:off x="1628384" y="175364"/>
            <a:ext cx="10296394" cy="814938"/>
          </a:xfrm>
          <a:prstGeom prst="roundRect">
            <a:avLst/>
          </a:prstGeom>
          <a:solidFill>
            <a:srgbClr val="FFD44B"/>
          </a:solidFill>
          <a:effectLst>
            <a:outerShdw blurRad="50800" dist="38100" dir="16200000" rotWithShape="0">
              <a:prstClr val="black">
                <a:alpha val="40000"/>
              </a:prstClr>
            </a:outerShdw>
          </a:effectLst>
          <a:scene3d>
            <a:camera prst="orthographicFront"/>
            <a:lightRig rig="threePt" dir="t"/>
          </a:scene3d>
          <a:sp3d>
            <a:bevelT/>
          </a:sp3d>
        </p:spPr>
        <p:style>
          <a:lnRef idx="1">
            <a:schemeClr val="accent4"/>
          </a:lnRef>
          <a:fillRef idx="3">
            <a:schemeClr val="accent4"/>
          </a:fillRef>
          <a:effectRef idx="2">
            <a:schemeClr val="accent4"/>
          </a:effectRef>
          <a:fontRef idx="minor">
            <a:schemeClr val="lt1"/>
          </a:fontRef>
        </p:style>
        <p:txBody>
          <a:bodyPr rtlCol="0" anchor="ctr"/>
          <a:lstStyle/>
          <a:p>
            <a:pPr algn="ctr"/>
            <a:r>
              <a:rPr lang="fa-IR" sz="3600" b="1" dirty="0" smtClean="0">
                <a:solidFill>
                  <a:srgbClr val="C00000"/>
                </a:solidFill>
                <a:cs typeface="B Zar" panose="00000400000000000000" pitchFamily="2" charset="-78"/>
              </a:rPr>
              <a:t>نقشه ذهنی مزایای نقشه ذهنی</a:t>
            </a:r>
            <a:endParaRPr lang="en-US" sz="3600" b="1" dirty="0">
              <a:solidFill>
                <a:srgbClr val="C00000"/>
              </a:solidFill>
              <a:cs typeface="B Zar" panose="00000400000000000000" pitchFamily="2" charset="-78"/>
            </a:endParaRPr>
          </a:p>
        </p:txBody>
      </p:sp>
      <p:pic>
        <p:nvPicPr>
          <p:cNvPr id="614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5009" y="1290181"/>
            <a:ext cx="10781670" cy="46819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1727935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xmlns="" id="{ADB6C630-A149-48ED-A9EF-7C23F0185D98}"/>
              </a:ext>
            </a:extLst>
          </p:cNvPr>
          <p:cNvGrpSpPr/>
          <p:nvPr/>
        </p:nvGrpSpPr>
        <p:grpSpPr>
          <a:xfrm>
            <a:off x="855007" y="990302"/>
            <a:ext cx="2927853" cy="2066050"/>
            <a:chOff x="1044999" y="1666636"/>
            <a:chExt cx="4947284" cy="3319335"/>
          </a:xfrm>
        </p:grpSpPr>
        <p:sp>
          <p:nvSpPr>
            <p:cNvPr id="38" name="TextBox 37">
              <a:extLst>
                <a:ext uri="{FF2B5EF4-FFF2-40B4-BE49-F238E27FC236}">
                  <a16:creationId xmlns:a16="http://schemas.microsoft.com/office/drawing/2014/main" xmlns="" id="{92E148E5-B7FD-48F0-9B94-73EFB32AB677}"/>
                </a:ext>
              </a:extLst>
            </p:cNvPr>
            <p:cNvSpPr txBox="1"/>
            <p:nvPr/>
          </p:nvSpPr>
          <p:spPr>
            <a:xfrm>
              <a:off x="1045001" y="1666636"/>
              <a:ext cx="4947281" cy="646331"/>
            </a:xfrm>
            <a:prstGeom prst="rect">
              <a:avLst/>
            </a:prstGeom>
            <a:noFill/>
          </p:spPr>
          <p:txBody>
            <a:bodyPr wrap="square" rtlCol="0">
              <a:spAutoFit/>
            </a:bodyPr>
            <a:lstStyle/>
            <a:p>
              <a:endParaRPr lang="en-US" sz="3600" b="1" dirty="0">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
          <p:nvSpPr>
            <p:cNvPr id="40" name="TextBox 39">
              <a:extLst>
                <a:ext uri="{FF2B5EF4-FFF2-40B4-BE49-F238E27FC236}">
                  <a16:creationId xmlns:a16="http://schemas.microsoft.com/office/drawing/2014/main" xmlns="" id="{B440AE7A-535F-458D-A54E-5E1EA431A644}"/>
                </a:ext>
              </a:extLst>
            </p:cNvPr>
            <p:cNvSpPr txBox="1"/>
            <p:nvPr/>
          </p:nvSpPr>
          <p:spPr>
            <a:xfrm>
              <a:off x="1045002" y="3004750"/>
              <a:ext cx="4947281" cy="300082"/>
            </a:xfrm>
            <a:prstGeom prst="rect">
              <a:avLst/>
            </a:prstGeom>
            <a:noFill/>
          </p:spPr>
          <p:txBody>
            <a:bodyPr wrap="square" rtlCol="0">
              <a:spAutoFit/>
            </a:bodyPr>
            <a:lstStyle/>
            <a:p>
              <a:pPr algn="just">
                <a:lnSpc>
                  <a:spcPct val="150000"/>
                </a:lnSpc>
              </a:pPr>
              <a:endParaRPr lang="en-ID" sz="900" dirty="0">
                <a:solidFill>
                  <a:schemeClr val="bg1"/>
                </a:solidFill>
                <a:latin typeface="Roboto" pitchFamily="2" charset="0"/>
                <a:ea typeface="Roboto" pitchFamily="2" charset="0"/>
              </a:endParaRPr>
            </a:p>
          </p:txBody>
        </p:sp>
        <p:sp>
          <p:nvSpPr>
            <p:cNvPr id="41" name="TextBox 40">
              <a:extLst>
                <a:ext uri="{FF2B5EF4-FFF2-40B4-BE49-F238E27FC236}">
                  <a16:creationId xmlns:a16="http://schemas.microsoft.com/office/drawing/2014/main" xmlns="" id="{1AFA3E84-4736-41D4-B07A-A7826CF26D68}"/>
                </a:ext>
              </a:extLst>
            </p:cNvPr>
            <p:cNvSpPr txBox="1"/>
            <p:nvPr/>
          </p:nvSpPr>
          <p:spPr>
            <a:xfrm>
              <a:off x="1044999" y="4685889"/>
              <a:ext cx="4947281" cy="300082"/>
            </a:xfrm>
            <a:prstGeom prst="rect">
              <a:avLst/>
            </a:prstGeom>
            <a:noFill/>
          </p:spPr>
          <p:txBody>
            <a:bodyPr wrap="square" rtlCol="0">
              <a:spAutoFit/>
            </a:bodyPr>
            <a:lstStyle/>
            <a:p>
              <a:pPr algn="just">
                <a:lnSpc>
                  <a:spcPct val="150000"/>
                </a:lnSpc>
              </a:pPr>
              <a:endParaRPr lang="en-ID" sz="900" dirty="0">
                <a:solidFill>
                  <a:schemeClr val="bg1"/>
                </a:solidFill>
                <a:latin typeface="Roboto" pitchFamily="2" charset="0"/>
                <a:ea typeface="Roboto" pitchFamily="2" charset="0"/>
              </a:endParaRPr>
            </a:p>
          </p:txBody>
        </p:sp>
      </p:grpSp>
      <p:sp>
        <p:nvSpPr>
          <p:cNvPr id="11" name="Picture Placeholder 1">
            <a:extLst>
              <a:ext uri="{FF2B5EF4-FFF2-40B4-BE49-F238E27FC236}">
                <a16:creationId xmlns:a16="http://schemas.microsoft.com/office/drawing/2014/main" xmlns="" id="{82B5C3E0-ADA0-41FB-9593-A40D1724A53F}"/>
              </a:ext>
            </a:extLst>
          </p:cNvPr>
          <p:cNvSpPr txBox="1">
            <a:spLocks/>
          </p:cNvSpPr>
          <p:nvPr/>
        </p:nvSpPr>
        <p:spPr>
          <a:xfrm>
            <a:off x="136329" y="1191449"/>
            <a:ext cx="11683652" cy="4733362"/>
          </a:xfrm>
          <a:prstGeom prst="roundRect">
            <a:avLst>
              <a:gd name="adj" fmla="val 4988"/>
            </a:avLst>
          </a:prstGeom>
          <a:solidFill>
            <a:schemeClr val="accent4">
              <a:lumMod val="40000"/>
              <a:lumOff val="60000"/>
            </a:schemeClr>
          </a:solidFill>
          <a:effectLst>
            <a:innerShdw blurRad="114300">
              <a:prstClr val="black"/>
            </a:innerShdw>
          </a:effectLst>
        </p:spPr>
        <p:txBody>
          <a:bodyPr/>
          <a:lstStyle/>
          <a:p>
            <a:endParaRPr lang="en-US" dirty="0"/>
          </a:p>
        </p:txBody>
      </p:sp>
      <p:sp>
        <p:nvSpPr>
          <p:cNvPr id="3" name="Rounded Rectangle 2"/>
          <p:cNvSpPr/>
          <p:nvPr/>
        </p:nvSpPr>
        <p:spPr>
          <a:xfrm>
            <a:off x="0" y="6200384"/>
            <a:ext cx="12192000" cy="551145"/>
          </a:xfrm>
          <a:prstGeom prst="roundRect">
            <a:avLst/>
          </a:prstGeom>
          <a:effectLst>
            <a:innerShdw blurRad="63500" dist="50800" dir="16200000">
              <a:prstClr val="black">
                <a:alpha val="50000"/>
              </a:prstClr>
            </a:innerShdw>
          </a:effectLst>
          <a:scene3d>
            <a:camera prst="orthographicFront"/>
            <a:lightRig rig="threePt" dir="t"/>
          </a:scene3d>
          <a:sp3d>
            <a:bevelT prst="relaxedInset"/>
          </a:sp3d>
        </p:spPr>
        <p:style>
          <a:lnRef idx="3">
            <a:schemeClr val="lt1"/>
          </a:lnRef>
          <a:fillRef idx="1">
            <a:schemeClr val="accent4"/>
          </a:fillRef>
          <a:effectRef idx="1">
            <a:schemeClr val="accent4"/>
          </a:effectRef>
          <a:fontRef idx="minor">
            <a:schemeClr val="lt1"/>
          </a:fontRef>
        </p:style>
        <p:txBody>
          <a:bodyPr rtlCol="0" anchor="ctr"/>
          <a:lstStyle/>
          <a:p>
            <a:pPr algn="r" rtl="1"/>
            <a:r>
              <a:rPr lang="fa-IR" sz="2000" b="1" dirty="0" smtClean="0">
                <a:solidFill>
                  <a:schemeClr val="tx1"/>
                </a:solidFill>
                <a:cs typeface="B Badr" panose="00000400000000000000" pitchFamily="2" charset="-78"/>
              </a:rPr>
              <a:t>موسسه آنامیس مهرجنوب									</a:t>
            </a:r>
            <a:r>
              <a:rPr lang="en-US" sz="2000" b="1" dirty="0" smtClean="0">
                <a:solidFill>
                  <a:schemeClr val="tx1"/>
                </a:solidFill>
                <a:cs typeface="B Badr" panose="00000400000000000000" pitchFamily="2" charset="-78"/>
              </a:rPr>
              <a:t>Anamisfile.ir     </a:t>
            </a:r>
            <a:endParaRPr lang="en-US" sz="2000" b="1" dirty="0">
              <a:solidFill>
                <a:schemeClr val="tx1"/>
              </a:solidFill>
              <a:cs typeface="B Badr" panose="00000400000000000000" pitchFamily="2" charset="-78"/>
            </a:endParaRPr>
          </a:p>
        </p:txBody>
      </p:sp>
      <p:pic>
        <p:nvPicPr>
          <p:cNvPr id="1027" name="Picture 3" descr="C:\Users\09018868042\Desktop\R\لوگو.jpg"/>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0000" r="90000">
                        <a14:foregroundMark x1="25368" y1="39236" x2="25368" y2="39236"/>
                        <a14:foregroundMark x1="26471" y1="39236" x2="26471" y2="39236"/>
                        <a14:foregroundMark x1="29044" y1="41667" x2="29044" y2="41667"/>
                        <a14:backgroundMark x1="28309" y1="40278" x2="28309" y2="40278"/>
                        <a14:backgroundMark x1="23529" y1="39236" x2="23529" y2="39236"/>
                        <a14:backgroundMark x1="23897" y1="38889" x2="23897" y2="38889"/>
                        <a14:backgroundMark x1="29044" y1="44444" x2="29044" y2="44444"/>
                        <a14:backgroundMark x1="23529" y1="46528" x2="23529" y2="46528"/>
                        <a14:backgroundMark x1="28309" y1="46528" x2="28309" y2="46528"/>
                        <a14:backgroundMark x1="83824" y1="47222" x2="83824" y2="47222"/>
                        <a14:backgroundMark x1="75735" y1="53125" x2="75735" y2="53125"/>
                        <a14:backgroundMark x1="73897" y1="58681" x2="73897" y2="58681"/>
                        <a14:backgroundMark x1="80147" y1="56597" x2="80147" y2="56597"/>
                        <a14:backgroundMark x1="39706" y1="54861" x2="39706" y2="54861"/>
                        <a14:backgroundMark x1="21324" y1="39236" x2="21324" y2="39236"/>
                        <a14:backgroundMark x1="26103" y1="39236" x2="26103" y2="39236"/>
                      </a14:backgroundRemoval>
                    </a14:imgEffect>
                  </a14:imgLayer>
                </a14:imgProps>
              </a:ext>
              <a:ext uri="{28A0092B-C50C-407E-A947-70E740481C1C}">
                <a14:useLocalDpi xmlns:a14="http://schemas.microsoft.com/office/drawing/2010/main" val="0"/>
              </a:ext>
            </a:extLst>
          </a:blip>
          <a:srcRect/>
          <a:stretch>
            <a:fillRect/>
          </a:stretch>
        </p:blipFill>
        <p:spPr bwMode="auto">
          <a:xfrm>
            <a:off x="61172" y="-262500"/>
            <a:ext cx="1587674" cy="1681067"/>
          </a:xfrm>
          <a:prstGeom prst="rect">
            <a:avLst/>
          </a:prstGeom>
          <a:noFill/>
          <a:extLst>
            <a:ext uri="{909E8E84-426E-40DD-AFC4-6F175D3DCCD1}">
              <a14:hiddenFill xmlns:a14="http://schemas.microsoft.com/office/drawing/2010/main">
                <a:solidFill>
                  <a:srgbClr val="FFFFFF"/>
                </a:solidFill>
              </a14:hiddenFill>
            </a:ext>
          </a:extLst>
        </p:spPr>
      </p:pic>
      <p:sp>
        <p:nvSpPr>
          <p:cNvPr id="5" name="Rounded Rectangle 4"/>
          <p:cNvSpPr/>
          <p:nvPr/>
        </p:nvSpPr>
        <p:spPr>
          <a:xfrm>
            <a:off x="1628384" y="175364"/>
            <a:ext cx="10296394" cy="814938"/>
          </a:xfrm>
          <a:prstGeom prst="roundRect">
            <a:avLst/>
          </a:prstGeom>
          <a:solidFill>
            <a:srgbClr val="FFD44B"/>
          </a:solidFill>
          <a:effectLst>
            <a:outerShdw blurRad="50800" dist="38100" dir="16200000" rotWithShape="0">
              <a:prstClr val="black">
                <a:alpha val="40000"/>
              </a:prstClr>
            </a:outerShdw>
          </a:effectLst>
          <a:scene3d>
            <a:camera prst="orthographicFront"/>
            <a:lightRig rig="threePt" dir="t"/>
          </a:scene3d>
          <a:sp3d>
            <a:bevelT/>
          </a:sp3d>
        </p:spPr>
        <p:style>
          <a:lnRef idx="1">
            <a:schemeClr val="accent4"/>
          </a:lnRef>
          <a:fillRef idx="3">
            <a:schemeClr val="accent4"/>
          </a:fillRef>
          <a:effectRef idx="2">
            <a:schemeClr val="accent4"/>
          </a:effectRef>
          <a:fontRef idx="minor">
            <a:schemeClr val="lt1"/>
          </a:fontRef>
        </p:style>
        <p:txBody>
          <a:bodyPr rtlCol="0" anchor="ctr"/>
          <a:lstStyle/>
          <a:p>
            <a:pPr algn="ctr"/>
            <a:r>
              <a:rPr lang="fa-IR" dirty="0" smtClean="0">
                <a:solidFill>
                  <a:srgbClr val="C00000"/>
                </a:solidFill>
                <a:cs typeface="Nasim" panose="00000700000000000000" pitchFamily="2" charset="-78"/>
              </a:rPr>
              <a:t>موسسه آنامیس مهرجنوب برگزار میکند</a:t>
            </a:r>
            <a:r>
              <a:rPr lang="fa-IR" dirty="0" smtClean="0">
                <a:solidFill>
                  <a:schemeClr val="tx1"/>
                </a:solidFill>
                <a:cs typeface="Nasim" panose="00000700000000000000" pitchFamily="2" charset="-78"/>
              </a:rPr>
              <a:t>:</a:t>
            </a:r>
            <a:endParaRPr lang="en-US" dirty="0">
              <a:solidFill>
                <a:schemeClr val="tx1"/>
              </a:solidFill>
              <a:cs typeface="Nasim" panose="00000700000000000000" pitchFamily="2" charset="-78"/>
            </a:endParaRPr>
          </a:p>
        </p:txBody>
      </p:sp>
      <p:sp>
        <p:nvSpPr>
          <p:cNvPr id="4" name="Rounded Rectangle 3"/>
          <p:cNvSpPr/>
          <p:nvPr/>
        </p:nvSpPr>
        <p:spPr>
          <a:xfrm>
            <a:off x="1525152" y="2009963"/>
            <a:ext cx="8354860" cy="2186256"/>
          </a:xfrm>
          <a:prstGeom prst="roundRect">
            <a:avLst/>
          </a:prstGeom>
          <a:solidFill>
            <a:schemeClr val="accent2">
              <a:lumMod val="75000"/>
            </a:schemeClr>
          </a:solidFill>
          <a:scene3d>
            <a:camera prst="orthographicFront"/>
            <a:lightRig rig="threePt" dir="t"/>
          </a:scene3d>
          <a:sp3d>
            <a:bevelT prst="angle"/>
          </a:sp3d>
        </p:spPr>
        <p:style>
          <a:lnRef idx="0">
            <a:schemeClr val="accent4"/>
          </a:lnRef>
          <a:fillRef idx="3">
            <a:schemeClr val="accent4"/>
          </a:fillRef>
          <a:effectRef idx="3">
            <a:schemeClr val="accent4"/>
          </a:effectRef>
          <a:fontRef idx="minor">
            <a:schemeClr val="lt1"/>
          </a:fontRef>
        </p:style>
        <p:txBody>
          <a:bodyPr rtlCol="0" anchor="ctr"/>
          <a:lstStyle/>
          <a:p>
            <a:pPr algn="ctr"/>
            <a:r>
              <a:rPr lang="fa-IR" sz="4800" b="1" dirty="0" smtClean="0">
                <a:cs typeface="B Zar" panose="00000400000000000000" pitchFamily="2" charset="-78"/>
              </a:rPr>
              <a:t>تاریخچه نقشه ذهنی</a:t>
            </a:r>
            <a:endParaRPr lang="en-US" sz="4800" b="1" dirty="0">
              <a:cs typeface="B Zar" panose="00000400000000000000" pitchFamily="2" charset="-78"/>
            </a:endParaRPr>
          </a:p>
        </p:txBody>
      </p:sp>
    </p:spTree>
    <p:extLst>
      <p:ext uri="{BB962C8B-B14F-4D97-AF65-F5344CB8AC3E}">
        <p14:creationId xmlns:p14="http://schemas.microsoft.com/office/powerpoint/2010/main" val="78586536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 xmlns:a16="http://schemas.microsoft.com/office/drawing/2014/main" id="{ADB6C630-A149-48ED-A9EF-7C23F0185D98}"/>
              </a:ext>
            </a:extLst>
          </p:cNvPr>
          <p:cNvGrpSpPr/>
          <p:nvPr/>
        </p:nvGrpSpPr>
        <p:grpSpPr>
          <a:xfrm>
            <a:off x="855007" y="990302"/>
            <a:ext cx="2927853" cy="2066050"/>
            <a:chOff x="1044999" y="1666636"/>
            <a:chExt cx="4947284" cy="3319335"/>
          </a:xfrm>
        </p:grpSpPr>
        <p:sp>
          <p:nvSpPr>
            <p:cNvPr id="38" name="TextBox 37">
              <a:extLst>
                <a:ext uri="{FF2B5EF4-FFF2-40B4-BE49-F238E27FC236}">
                  <a16:creationId xmlns="" xmlns:a16="http://schemas.microsoft.com/office/drawing/2014/main" id="{92E148E5-B7FD-48F0-9B94-73EFB32AB677}"/>
                </a:ext>
              </a:extLst>
            </p:cNvPr>
            <p:cNvSpPr txBox="1"/>
            <p:nvPr/>
          </p:nvSpPr>
          <p:spPr>
            <a:xfrm>
              <a:off x="1045001" y="1666636"/>
              <a:ext cx="4947281" cy="646331"/>
            </a:xfrm>
            <a:prstGeom prst="rect">
              <a:avLst/>
            </a:prstGeom>
            <a:noFill/>
          </p:spPr>
          <p:txBody>
            <a:bodyPr wrap="square" rtlCol="0">
              <a:spAutoFit/>
            </a:bodyPr>
            <a:lstStyle/>
            <a:p>
              <a:endParaRPr lang="en-US" sz="3600" b="1" dirty="0">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
          <p:nvSpPr>
            <p:cNvPr id="40" name="TextBox 39">
              <a:extLst>
                <a:ext uri="{FF2B5EF4-FFF2-40B4-BE49-F238E27FC236}">
                  <a16:creationId xmlns="" xmlns:a16="http://schemas.microsoft.com/office/drawing/2014/main" id="{B440AE7A-535F-458D-A54E-5E1EA431A644}"/>
                </a:ext>
              </a:extLst>
            </p:cNvPr>
            <p:cNvSpPr txBox="1"/>
            <p:nvPr/>
          </p:nvSpPr>
          <p:spPr>
            <a:xfrm>
              <a:off x="1045002" y="3004750"/>
              <a:ext cx="4947281" cy="300082"/>
            </a:xfrm>
            <a:prstGeom prst="rect">
              <a:avLst/>
            </a:prstGeom>
            <a:noFill/>
          </p:spPr>
          <p:txBody>
            <a:bodyPr wrap="square" rtlCol="0">
              <a:spAutoFit/>
            </a:bodyPr>
            <a:lstStyle/>
            <a:p>
              <a:pPr algn="just">
                <a:lnSpc>
                  <a:spcPct val="150000"/>
                </a:lnSpc>
              </a:pPr>
              <a:endParaRPr lang="en-ID" sz="900" dirty="0">
                <a:solidFill>
                  <a:schemeClr val="bg1"/>
                </a:solidFill>
                <a:latin typeface="Roboto" pitchFamily="2" charset="0"/>
                <a:ea typeface="Roboto" pitchFamily="2" charset="0"/>
              </a:endParaRPr>
            </a:p>
          </p:txBody>
        </p:sp>
        <p:sp>
          <p:nvSpPr>
            <p:cNvPr id="41" name="TextBox 40">
              <a:extLst>
                <a:ext uri="{FF2B5EF4-FFF2-40B4-BE49-F238E27FC236}">
                  <a16:creationId xmlns="" xmlns:a16="http://schemas.microsoft.com/office/drawing/2014/main" id="{1AFA3E84-4736-41D4-B07A-A7826CF26D68}"/>
                </a:ext>
              </a:extLst>
            </p:cNvPr>
            <p:cNvSpPr txBox="1"/>
            <p:nvPr/>
          </p:nvSpPr>
          <p:spPr>
            <a:xfrm>
              <a:off x="1044999" y="4685889"/>
              <a:ext cx="4947281" cy="300082"/>
            </a:xfrm>
            <a:prstGeom prst="rect">
              <a:avLst/>
            </a:prstGeom>
            <a:noFill/>
          </p:spPr>
          <p:txBody>
            <a:bodyPr wrap="square" rtlCol="0">
              <a:spAutoFit/>
            </a:bodyPr>
            <a:lstStyle/>
            <a:p>
              <a:pPr algn="just">
                <a:lnSpc>
                  <a:spcPct val="150000"/>
                </a:lnSpc>
              </a:pPr>
              <a:endParaRPr lang="en-ID" sz="900" dirty="0">
                <a:solidFill>
                  <a:schemeClr val="bg1"/>
                </a:solidFill>
                <a:latin typeface="Roboto" pitchFamily="2" charset="0"/>
                <a:ea typeface="Roboto" pitchFamily="2" charset="0"/>
              </a:endParaRPr>
            </a:p>
          </p:txBody>
        </p:sp>
      </p:grpSp>
      <p:sp>
        <p:nvSpPr>
          <p:cNvPr id="11" name="Picture Placeholder 1">
            <a:extLst>
              <a:ext uri="{FF2B5EF4-FFF2-40B4-BE49-F238E27FC236}">
                <a16:creationId xmlns="" xmlns:a16="http://schemas.microsoft.com/office/drawing/2014/main" id="{82B5C3E0-ADA0-41FB-9593-A40D1724A53F}"/>
              </a:ext>
            </a:extLst>
          </p:cNvPr>
          <p:cNvSpPr txBox="1">
            <a:spLocks/>
          </p:cNvSpPr>
          <p:nvPr/>
        </p:nvSpPr>
        <p:spPr>
          <a:xfrm>
            <a:off x="254174" y="1228662"/>
            <a:ext cx="11683652" cy="4733362"/>
          </a:xfrm>
          <a:prstGeom prst="roundRect">
            <a:avLst>
              <a:gd name="adj" fmla="val 4988"/>
            </a:avLst>
          </a:prstGeom>
          <a:solidFill>
            <a:schemeClr val="accent4">
              <a:lumMod val="40000"/>
              <a:lumOff val="60000"/>
            </a:schemeClr>
          </a:solidFill>
          <a:effectLst>
            <a:innerShdw blurRad="114300">
              <a:prstClr val="black"/>
            </a:innerShdw>
          </a:effectLst>
        </p:spPr>
        <p:txBody>
          <a:bodyPr/>
          <a:lstStyle/>
          <a:p>
            <a:pPr algn="r" rtl="1"/>
            <a:endParaRPr lang="fa-IR" sz="2400" dirty="0" smtClean="0">
              <a:cs typeface="B Zar" panose="00000400000000000000" pitchFamily="2" charset="-78"/>
            </a:endParaRPr>
          </a:p>
          <a:p>
            <a:pPr algn="r" rtl="1"/>
            <a:r>
              <a:rPr lang="fa-IR" sz="2400" dirty="0" smtClean="0">
                <a:cs typeface="B Zar" panose="00000400000000000000" pitchFamily="2" charset="-78"/>
              </a:rPr>
              <a:t>				</a:t>
            </a:r>
          </a:p>
          <a:p>
            <a:pPr algn="r" rtl="1"/>
            <a:r>
              <a:rPr lang="fa-IR" sz="3200" b="1" dirty="0" smtClean="0">
                <a:cs typeface="B Zar" panose="00000400000000000000" pitchFamily="2" charset="-78"/>
              </a:rPr>
              <a:t>					1-پورفیری/ فیلسوف</a:t>
            </a:r>
            <a:endParaRPr lang="fa-IR" sz="3200" b="1" dirty="0">
              <a:cs typeface="B Zar" panose="00000400000000000000" pitchFamily="2" charset="-78"/>
            </a:endParaRPr>
          </a:p>
          <a:p>
            <a:pPr algn="r" rtl="1"/>
            <a:endParaRPr lang="fa-IR" sz="2400" dirty="0" smtClean="0">
              <a:cs typeface="B Zar" panose="00000400000000000000" pitchFamily="2" charset="-78"/>
            </a:endParaRPr>
          </a:p>
          <a:p>
            <a:pPr algn="r" rtl="1"/>
            <a:endParaRPr lang="fa-IR" sz="2400" dirty="0">
              <a:cs typeface="B Zar" panose="00000400000000000000" pitchFamily="2" charset="-78"/>
            </a:endParaRPr>
          </a:p>
          <a:p>
            <a:pPr algn="r" rtl="1"/>
            <a:r>
              <a:rPr lang="fa-IR" sz="3200" b="1" dirty="0" smtClean="0">
                <a:cs typeface="B Zar" panose="00000400000000000000" pitchFamily="2" charset="-78"/>
              </a:rPr>
              <a:t>تاریخچه نقشه ذهنی		2-لئوناردو داوینچی/ نقاش</a:t>
            </a:r>
          </a:p>
          <a:p>
            <a:pPr algn="r" rtl="1"/>
            <a:endParaRPr lang="fa-IR" sz="3200" b="1" dirty="0">
              <a:cs typeface="B Zar" panose="00000400000000000000" pitchFamily="2" charset="-78"/>
            </a:endParaRPr>
          </a:p>
          <a:p>
            <a:pPr algn="r" rtl="1"/>
            <a:endParaRPr lang="fa-IR" sz="3200" b="1" dirty="0" smtClean="0">
              <a:cs typeface="B Zar" panose="00000400000000000000" pitchFamily="2" charset="-78"/>
            </a:endParaRPr>
          </a:p>
          <a:p>
            <a:pPr algn="r" rtl="1"/>
            <a:r>
              <a:rPr lang="fa-IR" sz="3200" b="1" dirty="0">
                <a:cs typeface="B Zar" panose="00000400000000000000" pitchFamily="2" charset="-78"/>
              </a:rPr>
              <a:t>	</a:t>
            </a:r>
            <a:r>
              <a:rPr lang="fa-IR" sz="3200" b="1" dirty="0" smtClean="0">
                <a:cs typeface="B Zar" panose="00000400000000000000" pitchFamily="2" charset="-78"/>
              </a:rPr>
              <a:t>				3-تونی بوزان طراح نقشه ذهنی</a:t>
            </a:r>
            <a:endParaRPr lang="en-US" sz="3200" b="1" dirty="0">
              <a:cs typeface="B Zar" panose="00000400000000000000" pitchFamily="2" charset="-78"/>
            </a:endParaRPr>
          </a:p>
        </p:txBody>
      </p:sp>
      <p:sp>
        <p:nvSpPr>
          <p:cNvPr id="3" name="Rounded Rectangle 2"/>
          <p:cNvSpPr/>
          <p:nvPr/>
        </p:nvSpPr>
        <p:spPr>
          <a:xfrm>
            <a:off x="0" y="6200384"/>
            <a:ext cx="12192000" cy="551145"/>
          </a:xfrm>
          <a:prstGeom prst="roundRect">
            <a:avLst/>
          </a:prstGeom>
          <a:effectLst>
            <a:innerShdw blurRad="63500" dist="50800" dir="16200000">
              <a:prstClr val="black">
                <a:alpha val="50000"/>
              </a:prstClr>
            </a:innerShdw>
          </a:effectLst>
          <a:scene3d>
            <a:camera prst="orthographicFront"/>
            <a:lightRig rig="threePt" dir="t"/>
          </a:scene3d>
          <a:sp3d>
            <a:bevelT prst="relaxedInset"/>
          </a:sp3d>
        </p:spPr>
        <p:style>
          <a:lnRef idx="3">
            <a:schemeClr val="lt1"/>
          </a:lnRef>
          <a:fillRef idx="1">
            <a:schemeClr val="accent4"/>
          </a:fillRef>
          <a:effectRef idx="1">
            <a:schemeClr val="accent4"/>
          </a:effectRef>
          <a:fontRef idx="minor">
            <a:schemeClr val="lt1"/>
          </a:fontRef>
        </p:style>
        <p:txBody>
          <a:bodyPr rtlCol="0" anchor="ctr"/>
          <a:lstStyle/>
          <a:p>
            <a:pPr algn="r" rtl="1"/>
            <a:r>
              <a:rPr lang="fa-IR" sz="2000" b="1" dirty="0" smtClean="0">
                <a:solidFill>
                  <a:schemeClr val="tx1"/>
                </a:solidFill>
                <a:cs typeface="B Badr" panose="00000400000000000000" pitchFamily="2" charset="-78"/>
              </a:rPr>
              <a:t>موسسه آنامیس مهرجنوب									</a:t>
            </a:r>
            <a:r>
              <a:rPr lang="en-US" sz="2000" b="1" dirty="0" smtClean="0">
                <a:solidFill>
                  <a:schemeClr val="tx1"/>
                </a:solidFill>
                <a:cs typeface="B Badr" panose="00000400000000000000" pitchFamily="2" charset="-78"/>
              </a:rPr>
              <a:t>Anamisfile.ir     </a:t>
            </a:r>
            <a:endParaRPr lang="en-US" sz="2000" b="1" dirty="0">
              <a:solidFill>
                <a:schemeClr val="tx1"/>
              </a:solidFill>
              <a:cs typeface="B Badr" panose="00000400000000000000" pitchFamily="2" charset="-78"/>
            </a:endParaRPr>
          </a:p>
        </p:txBody>
      </p:sp>
      <p:pic>
        <p:nvPicPr>
          <p:cNvPr id="1027" name="Picture 3" descr="C:\Users\09018868042\Desktop\R\لوگو.jpg"/>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0000" r="90000">
                        <a14:foregroundMark x1="25368" y1="39236" x2="25368" y2="39236"/>
                        <a14:foregroundMark x1="26471" y1="39236" x2="26471" y2="39236"/>
                        <a14:foregroundMark x1="29044" y1="41667" x2="29044" y2="41667"/>
                        <a14:backgroundMark x1="28309" y1="40278" x2="28309" y2="40278"/>
                        <a14:backgroundMark x1="23529" y1="39236" x2="23529" y2="39236"/>
                        <a14:backgroundMark x1="23897" y1="38889" x2="23897" y2="38889"/>
                        <a14:backgroundMark x1="29044" y1="44444" x2="29044" y2="44444"/>
                        <a14:backgroundMark x1="23529" y1="46528" x2="23529" y2="46528"/>
                        <a14:backgroundMark x1="28309" y1="46528" x2="28309" y2="46528"/>
                        <a14:backgroundMark x1="83824" y1="47222" x2="83824" y2="47222"/>
                        <a14:backgroundMark x1="75735" y1="53125" x2="75735" y2="53125"/>
                        <a14:backgroundMark x1="73897" y1="58681" x2="73897" y2="58681"/>
                        <a14:backgroundMark x1="80147" y1="56597" x2="80147" y2="56597"/>
                        <a14:backgroundMark x1="39706" y1="54861" x2="39706" y2="54861"/>
                        <a14:backgroundMark x1="21324" y1="39236" x2="21324" y2="39236"/>
                        <a14:backgroundMark x1="26103" y1="39236" x2="26103" y2="39236"/>
                      </a14:backgroundRemoval>
                    </a14:imgEffect>
                  </a14:imgLayer>
                </a14:imgProps>
              </a:ext>
              <a:ext uri="{28A0092B-C50C-407E-A947-70E740481C1C}">
                <a14:useLocalDpi xmlns:a14="http://schemas.microsoft.com/office/drawing/2010/main" val="0"/>
              </a:ext>
            </a:extLst>
          </a:blip>
          <a:srcRect/>
          <a:stretch>
            <a:fillRect/>
          </a:stretch>
        </p:blipFill>
        <p:spPr bwMode="auto">
          <a:xfrm>
            <a:off x="61172" y="-262500"/>
            <a:ext cx="1587674" cy="1681067"/>
          </a:xfrm>
          <a:prstGeom prst="rect">
            <a:avLst/>
          </a:prstGeom>
          <a:noFill/>
          <a:extLst>
            <a:ext uri="{909E8E84-426E-40DD-AFC4-6F175D3DCCD1}">
              <a14:hiddenFill xmlns:a14="http://schemas.microsoft.com/office/drawing/2010/main">
                <a:solidFill>
                  <a:srgbClr val="FFFFFF"/>
                </a:solidFill>
              </a14:hiddenFill>
            </a:ext>
          </a:extLst>
        </p:spPr>
      </p:pic>
      <p:sp>
        <p:nvSpPr>
          <p:cNvPr id="5" name="Rounded Rectangle 4"/>
          <p:cNvSpPr/>
          <p:nvPr/>
        </p:nvSpPr>
        <p:spPr>
          <a:xfrm>
            <a:off x="1628384" y="175364"/>
            <a:ext cx="10296394" cy="814938"/>
          </a:xfrm>
          <a:prstGeom prst="roundRect">
            <a:avLst/>
          </a:prstGeom>
          <a:solidFill>
            <a:srgbClr val="FFD44B"/>
          </a:solidFill>
          <a:effectLst>
            <a:outerShdw blurRad="50800" dist="38100" dir="16200000" rotWithShape="0">
              <a:prstClr val="black">
                <a:alpha val="40000"/>
              </a:prstClr>
            </a:outerShdw>
          </a:effectLst>
          <a:scene3d>
            <a:camera prst="orthographicFront"/>
            <a:lightRig rig="threePt" dir="t"/>
          </a:scene3d>
          <a:sp3d>
            <a:bevelT/>
          </a:sp3d>
        </p:spPr>
        <p:style>
          <a:lnRef idx="1">
            <a:schemeClr val="accent4"/>
          </a:lnRef>
          <a:fillRef idx="3">
            <a:schemeClr val="accent4"/>
          </a:fillRef>
          <a:effectRef idx="2">
            <a:schemeClr val="accent4"/>
          </a:effectRef>
          <a:fontRef idx="minor">
            <a:schemeClr val="lt1"/>
          </a:fontRef>
        </p:style>
        <p:txBody>
          <a:bodyPr rtlCol="0" anchor="ctr"/>
          <a:lstStyle/>
          <a:p>
            <a:pPr lvl="0" algn="ctr"/>
            <a:r>
              <a:rPr lang="fa-IR" sz="4000" b="1" dirty="0">
                <a:solidFill>
                  <a:srgbClr val="C00000"/>
                </a:solidFill>
                <a:cs typeface="B Zar" panose="00000400000000000000" pitchFamily="2" charset="-78"/>
              </a:rPr>
              <a:t>تاریخچه نقشه ذهنی</a:t>
            </a:r>
            <a:endParaRPr lang="en-US" sz="4000" b="1" dirty="0">
              <a:solidFill>
                <a:srgbClr val="C00000"/>
              </a:solidFill>
              <a:cs typeface="B Zar" panose="00000400000000000000" pitchFamily="2" charset="-78"/>
            </a:endParaRPr>
          </a:p>
        </p:txBody>
      </p:sp>
      <p:sp>
        <p:nvSpPr>
          <p:cNvPr id="6" name="Right Brace 5"/>
          <p:cNvSpPr/>
          <p:nvPr/>
        </p:nvSpPr>
        <p:spPr>
          <a:xfrm>
            <a:off x="8202304" y="1823183"/>
            <a:ext cx="477673" cy="3567683"/>
          </a:xfrm>
          <a:prstGeom prst="rightBrace">
            <a:avLst/>
          </a:prstGeom>
          <a:effectLst>
            <a:glow rad="228600">
              <a:schemeClr val="accent2">
                <a:satMod val="175000"/>
                <a:alpha val="40000"/>
              </a:schemeClr>
            </a:glow>
          </a:effectLst>
        </p:spPr>
        <p:style>
          <a:lnRef idx="3">
            <a:schemeClr val="dk1"/>
          </a:lnRef>
          <a:fillRef idx="0">
            <a:schemeClr val="dk1"/>
          </a:fillRef>
          <a:effectRef idx="2">
            <a:schemeClr val="dk1"/>
          </a:effectRef>
          <a:fontRef idx="minor">
            <a:schemeClr val="tx1"/>
          </a:fontRef>
        </p:style>
        <p:txBody>
          <a:bodyPr rtlCol="1" anchor="ctr"/>
          <a:lstStyle/>
          <a:p>
            <a:pPr algn="ctr"/>
            <a:endParaRPr lang="fa-IR"/>
          </a:p>
        </p:txBody>
      </p:sp>
      <p:pic>
        <p:nvPicPr>
          <p:cNvPr id="409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8444" y="1253715"/>
            <a:ext cx="1850488" cy="11763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8444" y="2680570"/>
            <a:ext cx="1850490" cy="1215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4408" y="4172080"/>
            <a:ext cx="1884525" cy="1362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0892118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xmlns="" id="{ADB6C630-A149-48ED-A9EF-7C23F0185D98}"/>
              </a:ext>
            </a:extLst>
          </p:cNvPr>
          <p:cNvGrpSpPr/>
          <p:nvPr/>
        </p:nvGrpSpPr>
        <p:grpSpPr>
          <a:xfrm>
            <a:off x="855007" y="990302"/>
            <a:ext cx="2927853" cy="2066050"/>
            <a:chOff x="1044999" y="1666636"/>
            <a:chExt cx="4947284" cy="3319335"/>
          </a:xfrm>
        </p:grpSpPr>
        <p:sp>
          <p:nvSpPr>
            <p:cNvPr id="38" name="TextBox 37">
              <a:extLst>
                <a:ext uri="{FF2B5EF4-FFF2-40B4-BE49-F238E27FC236}">
                  <a16:creationId xmlns:a16="http://schemas.microsoft.com/office/drawing/2014/main" xmlns="" id="{92E148E5-B7FD-48F0-9B94-73EFB32AB677}"/>
                </a:ext>
              </a:extLst>
            </p:cNvPr>
            <p:cNvSpPr txBox="1"/>
            <p:nvPr/>
          </p:nvSpPr>
          <p:spPr>
            <a:xfrm>
              <a:off x="1045001" y="1666636"/>
              <a:ext cx="4947281" cy="646331"/>
            </a:xfrm>
            <a:prstGeom prst="rect">
              <a:avLst/>
            </a:prstGeom>
            <a:noFill/>
          </p:spPr>
          <p:txBody>
            <a:bodyPr wrap="square" rtlCol="0">
              <a:spAutoFit/>
            </a:bodyPr>
            <a:lstStyle/>
            <a:p>
              <a:endParaRPr lang="en-US" sz="3600" b="1" dirty="0">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
          <p:nvSpPr>
            <p:cNvPr id="40" name="TextBox 39">
              <a:extLst>
                <a:ext uri="{FF2B5EF4-FFF2-40B4-BE49-F238E27FC236}">
                  <a16:creationId xmlns:a16="http://schemas.microsoft.com/office/drawing/2014/main" xmlns="" id="{B440AE7A-535F-458D-A54E-5E1EA431A644}"/>
                </a:ext>
              </a:extLst>
            </p:cNvPr>
            <p:cNvSpPr txBox="1"/>
            <p:nvPr/>
          </p:nvSpPr>
          <p:spPr>
            <a:xfrm>
              <a:off x="1045002" y="3004750"/>
              <a:ext cx="4947281" cy="300082"/>
            </a:xfrm>
            <a:prstGeom prst="rect">
              <a:avLst/>
            </a:prstGeom>
            <a:noFill/>
          </p:spPr>
          <p:txBody>
            <a:bodyPr wrap="square" rtlCol="0">
              <a:spAutoFit/>
            </a:bodyPr>
            <a:lstStyle/>
            <a:p>
              <a:pPr algn="just">
                <a:lnSpc>
                  <a:spcPct val="150000"/>
                </a:lnSpc>
              </a:pPr>
              <a:endParaRPr lang="en-ID" sz="900" dirty="0">
                <a:solidFill>
                  <a:schemeClr val="bg1"/>
                </a:solidFill>
                <a:latin typeface="Roboto" pitchFamily="2" charset="0"/>
                <a:ea typeface="Roboto" pitchFamily="2" charset="0"/>
              </a:endParaRPr>
            </a:p>
          </p:txBody>
        </p:sp>
        <p:sp>
          <p:nvSpPr>
            <p:cNvPr id="41" name="TextBox 40">
              <a:extLst>
                <a:ext uri="{FF2B5EF4-FFF2-40B4-BE49-F238E27FC236}">
                  <a16:creationId xmlns:a16="http://schemas.microsoft.com/office/drawing/2014/main" xmlns="" id="{1AFA3E84-4736-41D4-B07A-A7826CF26D68}"/>
                </a:ext>
              </a:extLst>
            </p:cNvPr>
            <p:cNvSpPr txBox="1"/>
            <p:nvPr/>
          </p:nvSpPr>
          <p:spPr>
            <a:xfrm>
              <a:off x="1044999" y="4685889"/>
              <a:ext cx="4947281" cy="300082"/>
            </a:xfrm>
            <a:prstGeom prst="rect">
              <a:avLst/>
            </a:prstGeom>
            <a:noFill/>
          </p:spPr>
          <p:txBody>
            <a:bodyPr wrap="square" rtlCol="0">
              <a:spAutoFit/>
            </a:bodyPr>
            <a:lstStyle/>
            <a:p>
              <a:pPr algn="just">
                <a:lnSpc>
                  <a:spcPct val="150000"/>
                </a:lnSpc>
              </a:pPr>
              <a:endParaRPr lang="en-ID" sz="900" dirty="0">
                <a:solidFill>
                  <a:schemeClr val="bg1"/>
                </a:solidFill>
                <a:latin typeface="Roboto" pitchFamily="2" charset="0"/>
                <a:ea typeface="Roboto" pitchFamily="2" charset="0"/>
              </a:endParaRPr>
            </a:p>
          </p:txBody>
        </p:sp>
      </p:grpSp>
      <p:sp>
        <p:nvSpPr>
          <p:cNvPr id="11" name="Picture Placeholder 1">
            <a:extLst>
              <a:ext uri="{FF2B5EF4-FFF2-40B4-BE49-F238E27FC236}">
                <a16:creationId xmlns:a16="http://schemas.microsoft.com/office/drawing/2014/main" xmlns="" id="{82B5C3E0-ADA0-41FB-9593-A40D1724A53F}"/>
              </a:ext>
            </a:extLst>
          </p:cNvPr>
          <p:cNvSpPr txBox="1">
            <a:spLocks/>
          </p:cNvSpPr>
          <p:nvPr/>
        </p:nvSpPr>
        <p:spPr>
          <a:xfrm>
            <a:off x="241126" y="1191449"/>
            <a:ext cx="11683652" cy="4733362"/>
          </a:xfrm>
          <a:prstGeom prst="roundRect">
            <a:avLst>
              <a:gd name="adj" fmla="val 4988"/>
            </a:avLst>
          </a:prstGeom>
          <a:solidFill>
            <a:schemeClr val="accent4">
              <a:lumMod val="40000"/>
              <a:lumOff val="60000"/>
            </a:schemeClr>
          </a:solidFill>
          <a:effectLst>
            <a:innerShdw blurRad="114300">
              <a:prstClr val="black"/>
            </a:innerShdw>
          </a:effectLst>
        </p:spPr>
        <p:txBody>
          <a:bodyPr/>
          <a:lstStyle/>
          <a:p>
            <a:pPr algn="r" rtl="1">
              <a:lnSpc>
                <a:spcPct val="200000"/>
              </a:lnSpc>
            </a:pPr>
            <a:r>
              <a:rPr lang="fa-IR" sz="2800" b="1" dirty="0">
                <a:cs typeface="B Zar" panose="00000400000000000000" pitchFamily="2" charset="-78"/>
              </a:rPr>
              <a:t>به گذشته که بازگردیم تقریبا ۱۷ قرن پیش افرادی همچون پورفیری که فیلسوف آن زمان بوده است جهت فهم هر چه بهتر، دسته‌بندی‌هایی که افلاطون آن را ارائه داده بود از یک تکنیک بسیار شبیه به نقشه ذهنی استفاده می‌کرد</a:t>
            </a:r>
            <a:r>
              <a:rPr lang="fa-IR" sz="2800" b="1" dirty="0" smtClean="0">
                <a:cs typeface="B Zar" panose="00000400000000000000" pitchFamily="2" charset="-78"/>
              </a:rPr>
              <a:t>.</a:t>
            </a:r>
          </a:p>
          <a:p>
            <a:pPr algn="r" rtl="1">
              <a:lnSpc>
                <a:spcPct val="200000"/>
              </a:lnSpc>
            </a:pPr>
            <a:r>
              <a:rPr lang="fa-IR" sz="2800" b="1" dirty="0" smtClean="0">
                <a:cs typeface="B Zar" panose="00000400000000000000" pitchFamily="2" charset="-78"/>
              </a:rPr>
              <a:t> </a:t>
            </a:r>
            <a:r>
              <a:rPr lang="fa-IR" sz="2800" b="1" dirty="0">
                <a:cs typeface="B Zar" panose="00000400000000000000" pitchFamily="2" charset="-78"/>
              </a:rPr>
              <a:t>همچنین شما می‌توانید نمونه نقشه ذهنی را نیز در </a:t>
            </a:r>
            <a:r>
              <a:rPr lang="fa-IR" sz="2800" b="1" dirty="0" smtClean="0">
                <a:cs typeface="B Zar" panose="00000400000000000000" pitchFamily="2" charset="-78"/>
              </a:rPr>
              <a:t>آثار لئوناردو </a:t>
            </a:r>
            <a:r>
              <a:rPr lang="fa-IR" sz="2800" b="1" dirty="0">
                <a:cs typeface="B Zar" panose="00000400000000000000" pitchFamily="2" charset="-78"/>
              </a:rPr>
              <a:t>داوینچی نیز به وفور ملاحظه کنید</a:t>
            </a:r>
            <a:endParaRPr lang="en-US" sz="2800" b="1" dirty="0">
              <a:cs typeface="B Zar" panose="00000400000000000000" pitchFamily="2" charset="-78"/>
            </a:endParaRPr>
          </a:p>
        </p:txBody>
      </p:sp>
      <p:sp>
        <p:nvSpPr>
          <p:cNvPr id="3" name="Rounded Rectangle 2"/>
          <p:cNvSpPr/>
          <p:nvPr/>
        </p:nvSpPr>
        <p:spPr>
          <a:xfrm>
            <a:off x="0" y="6200384"/>
            <a:ext cx="12192000" cy="551145"/>
          </a:xfrm>
          <a:prstGeom prst="roundRect">
            <a:avLst/>
          </a:prstGeom>
          <a:effectLst>
            <a:innerShdw blurRad="63500" dist="50800" dir="16200000">
              <a:prstClr val="black">
                <a:alpha val="50000"/>
              </a:prstClr>
            </a:innerShdw>
          </a:effectLst>
          <a:scene3d>
            <a:camera prst="orthographicFront"/>
            <a:lightRig rig="threePt" dir="t"/>
          </a:scene3d>
          <a:sp3d>
            <a:bevelT prst="relaxedInset"/>
          </a:sp3d>
        </p:spPr>
        <p:style>
          <a:lnRef idx="3">
            <a:schemeClr val="lt1"/>
          </a:lnRef>
          <a:fillRef idx="1">
            <a:schemeClr val="accent4"/>
          </a:fillRef>
          <a:effectRef idx="1">
            <a:schemeClr val="accent4"/>
          </a:effectRef>
          <a:fontRef idx="minor">
            <a:schemeClr val="lt1"/>
          </a:fontRef>
        </p:style>
        <p:txBody>
          <a:bodyPr rtlCol="0" anchor="ctr"/>
          <a:lstStyle/>
          <a:p>
            <a:pPr algn="r" rtl="1"/>
            <a:r>
              <a:rPr lang="fa-IR" sz="2000" b="1" dirty="0" smtClean="0">
                <a:solidFill>
                  <a:schemeClr val="tx1"/>
                </a:solidFill>
                <a:cs typeface="B Badr" panose="00000400000000000000" pitchFamily="2" charset="-78"/>
              </a:rPr>
              <a:t>موسسه آنامیس مهرجنوب									</a:t>
            </a:r>
            <a:r>
              <a:rPr lang="en-US" sz="2000" b="1" dirty="0" smtClean="0">
                <a:solidFill>
                  <a:schemeClr val="tx1"/>
                </a:solidFill>
                <a:cs typeface="B Badr" panose="00000400000000000000" pitchFamily="2" charset="-78"/>
              </a:rPr>
              <a:t>Anamisfile.ir     </a:t>
            </a:r>
            <a:endParaRPr lang="en-US" sz="2000" b="1" dirty="0">
              <a:solidFill>
                <a:schemeClr val="tx1"/>
              </a:solidFill>
              <a:cs typeface="B Badr" panose="00000400000000000000" pitchFamily="2" charset="-78"/>
            </a:endParaRPr>
          </a:p>
        </p:txBody>
      </p:sp>
      <p:pic>
        <p:nvPicPr>
          <p:cNvPr id="1027" name="Picture 3" descr="C:\Users\09018868042\Desktop\R\لوگو.jpg"/>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0000" r="90000">
                        <a14:foregroundMark x1="25368" y1="39236" x2="25368" y2="39236"/>
                        <a14:foregroundMark x1="26471" y1="39236" x2="26471" y2="39236"/>
                        <a14:foregroundMark x1="29044" y1="41667" x2="29044" y2="41667"/>
                        <a14:backgroundMark x1="28309" y1="40278" x2="28309" y2="40278"/>
                        <a14:backgroundMark x1="23529" y1="39236" x2="23529" y2="39236"/>
                        <a14:backgroundMark x1="23897" y1="38889" x2="23897" y2="38889"/>
                        <a14:backgroundMark x1="29044" y1="44444" x2="29044" y2="44444"/>
                        <a14:backgroundMark x1="23529" y1="46528" x2="23529" y2="46528"/>
                        <a14:backgroundMark x1="28309" y1="46528" x2="28309" y2="46528"/>
                        <a14:backgroundMark x1="83824" y1="47222" x2="83824" y2="47222"/>
                        <a14:backgroundMark x1="75735" y1="53125" x2="75735" y2="53125"/>
                        <a14:backgroundMark x1="73897" y1="58681" x2="73897" y2="58681"/>
                        <a14:backgroundMark x1="80147" y1="56597" x2="80147" y2="56597"/>
                        <a14:backgroundMark x1="39706" y1="54861" x2="39706" y2="54861"/>
                        <a14:backgroundMark x1="21324" y1="39236" x2="21324" y2="39236"/>
                        <a14:backgroundMark x1="26103" y1="39236" x2="26103" y2="39236"/>
                      </a14:backgroundRemoval>
                    </a14:imgEffect>
                  </a14:imgLayer>
                </a14:imgProps>
              </a:ext>
              <a:ext uri="{28A0092B-C50C-407E-A947-70E740481C1C}">
                <a14:useLocalDpi xmlns:a14="http://schemas.microsoft.com/office/drawing/2010/main" val="0"/>
              </a:ext>
            </a:extLst>
          </a:blip>
          <a:srcRect/>
          <a:stretch>
            <a:fillRect/>
          </a:stretch>
        </p:blipFill>
        <p:spPr bwMode="auto">
          <a:xfrm>
            <a:off x="61172" y="-262500"/>
            <a:ext cx="1587674" cy="1681067"/>
          </a:xfrm>
          <a:prstGeom prst="rect">
            <a:avLst/>
          </a:prstGeom>
          <a:noFill/>
          <a:extLst>
            <a:ext uri="{909E8E84-426E-40DD-AFC4-6F175D3DCCD1}">
              <a14:hiddenFill xmlns:a14="http://schemas.microsoft.com/office/drawing/2010/main">
                <a:solidFill>
                  <a:srgbClr val="FFFFFF"/>
                </a:solidFill>
              </a14:hiddenFill>
            </a:ext>
          </a:extLst>
        </p:spPr>
      </p:pic>
      <p:sp>
        <p:nvSpPr>
          <p:cNvPr id="5" name="Rounded Rectangle 4"/>
          <p:cNvSpPr/>
          <p:nvPr/>
        </p:nvSpPr>
        <p:spPr>
          <a:xfrm>
            <a:off x="1628384" y="175364"/>
            <a:ext cx="10296394" cy="814938"/>
          </a:xfrm>
          <a:prstGeom prst="roundRect">
            <a:avLst/>
          </a:prstGeom>
          <a:solidFill>
            <a:srgbClr val="FFD44B"/>
          </a:solidFill>
          <a:effectLst>
            <a:outerShdw blurRad="50800" dist="38100" dir="16200000" rotWithShape="0">
              <a:prstClr val="black">
                <a:alpha val="40000"/>
              </a:prstClr>
            </a:outerShdw>
          </a:effectLst>
          <a:scene3d>
            <a:camera prst="orthographicFront"/>
            <a:lightRig rig="threePt" dir="t"/>
          </a:scene3d>
          <a:sp3d>
            <a:bevelT/>
          </a:sp3d>
        </p:spPr>
        <p:style>
          <a:lnRef idx="1">
            <a:schemeClr val="accent4"/>
          </a:lnRef>
          <a:fillRef idx="3">
            <a:schemeClr val="accent4"/>
          </a:fillRef>
          <a:effectRef idx="2">
            <a:schemeClr val="accent4"/>
          </a:effectRef>
          <a:fontRef idx="minor">
            <a:schemeClr val="lt1"/>
          </a:fontRef>
        </p:style>
        <p:txBody>
          <a:bodyPr rtlCol="0" anchor="ctr"/>
          <a:lstStyle/>
          <a:p>
            <a:pPr lvl="0" algn="ctr"/>
            <a:r>
              <a:rPr lang="fa-IR" sz="4000" b="1" dirty="0">
                <a:solidFill>
                  <a:srgbClr val="C00000"/>
                </a:solidFill>
                <a:cs typeface="B Zar" panose="00000400000000000000" pitchFamily="2" charset="-78"/>
              </a:rPr>
              <a:t>تاریخچه نقشه ذهنی</a:t>
            </a:r>
            <a:endParaRPr lang="en-US" sz="4000" b="1" dirty="0">
              <a:solidFill>
                <a:srgbClr val="C00000"/>
              </a:solidFill>
              <a:cs typeface="B Zar" panose="00000400000000000000" pitchFamily="2" charset="-78"/>
            </a:endParaRPr>
          </a:p>
        </p:txBody>
      </p:sp>
      <p:sp>
        <p:nvSpPr>
          <p:cNvPr id="12" name="Rounded Rectangle 11"/>
          <p:cNvSpPr/>
          <p:nvPr/>
        </p:nvSpPr>
        <p:spPr>
          <a:xfrm>
            <a:off x="1866378" y="4835047"/>
            <a:ext cx="9194103" cy="839244"/>
          </a:xfrm>
          <a:prstGeom prst="roundRect">
            <a:avLst/>
          </a:prstGeom>
          <a:solidFill>
            <a:schemeClr val="accent1">
              <a:lumMod val="60000"/>
              <a:lumOff val="40000"/>
            </a:schemeClr>
          </a:solidFill>
          <a:scene3d>
            <a:camera prst="orthographicFront"/>
            <a:lightRig rig="threePt" dir="t"/>
          </a:scene3d>
          <a:sp3d>
            <a:bevelT prst="angle"/>
          </a:sp3d>
        </p:spPr>
        <p:style>
          <a:lnRef idx="1">
            <a:schemeClr val="accent4"/>
          </a:lnRef>
          <a:fillRef idx="3">
            <a:schemeClr val="accent4"/>
          </a:fillRef>
          <a:effectRef idx="2">
            <a:schemeClr val="accent4"/>
          </a:effectRef>
          <a:fontRef idx="minor">
            <a:schemeClr val="lt1"/>
          </a:fontRef>
        </p:style>
        <p:txBody>
          <a:bodyPr rtlCol="0" anchor="ctr"/>
          <a:lstStyle/>
          <a:p>
            <a:pPr algn="ctr"/>
            <a:r>
              <a:rPr lang="fa-IR" sz="3200" b="1" dirty="0" smtClean="0">
                <a:solidFill>
                  <a:srgbClr val="C00000"/>
                </a:solidFill>
                <a:latin typeface="+mj-lt"/>
                <a:cs typeface="B Zar" panose="00000400000000000000" pitchFamily="2" charset="-78"/>
              </a:rPr>
              <a:t> </a:t>
            </a:r>
            <a:r>
              <a:rPr lang="fa-IR" sz="4000" b="1" dirty="0" smtClean="0">
                <a:solidFill>
                  <a:srgbClr val="C00000"/>
                </a:solidFill>
                <a:latin typeface="+mj-lt"/>
                <a:cs typeface="B Zar" panose="00000400000000000000" pitchFamily="2" charset="-78"/>
              </a:rPr>
              <a:t>فیلسوفان / نقاشان</a:t>
            </a:r>
            <a:endParaRPr lang="en-US" sz="4000" b="1" dirty="0">
              <a:solidFill>
                <a:srgbClr val="C00000"/>
              </a:solidFill>
              <a:latin typeface="+mj-lt"/>
              <a:cs typeface="B Zar" panose="00000400000000000000" pitchFamily="2" charset="-78"/>
            </a:endParaRPr>
          </a:p>
        </p:txBody>
      </p:sp>
    </p:spTree>
    <p:extLst>
      <p:ext uri="{BB962C8B-B14F-4D97-AF65-F5344CB8AC3E}">
        <p14:creationId xmlns:p14="http://schemas.microsoft.com/office/powerpoint/2010/main" val="329515205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xmlns="" id="{ADB6C630-A149-48ED-A9EF-7C23F0185D98}"/>
              </a:ext>
            </a:extLst>
          </p:cNvPr>
          <p:cNvGrpSpPr/>
          <p:nvPr/>
        </p:nvGrpSpPr>
        <p:grpSpPr>
          <a:xfrm>
            <a:off x="855007" y="990302"/>
            <a:ext cx="2927853" cy="2066050"/>
            <a:chOff x="1044999" y="1666636"/>
            <a:chExt cx="4947284" cy="3319335"/>
          </a:xfrm>
        </p:grpSpPr>
        <p:sp>
          <p:nvSpPr>
            <p:cNvPr id="38" name="TextBox 37">
              <a:extLst>
                <a:ext uri="{FF2B5EF4-FFF2-40B4-BE49-F238E27FC236}">
                  <a16:creationId xmlns:a16="http://schemas.microsoft.com/office/drawing/2014/main" xmlns="" id="{92E148E5-B7FD-48F0-9B94-73EFB32AB677}"/>
                </a:ext>
              </a:extLst>
            </p:cNvPr>
            <p:cNvSpPr txBox="1"/>
            <p:nvPr/>
          </p:nvSpPr>
          <p:spPr>
            <a:xfrm>
              <a:off x="1045001" y="1666636"/>
              <a:ext cx="4947281" cy="646331"/>
            </a:xfrm>
            <a:prstGeom prst="rect">
              <a:avLst/>
            </a:prstGeom>
            <a:noFill/>
          </p:spPr>
          <p:txBody>
            <a:bodyPr wrap="square" rtlCol="0">
              <a:spAutoFit/>
            </a:bodyPr>
            <a:lstStyle/>
            <a:p>
              <a:endParaRPr lang="en-US" sz="3600" b="1" dirty="0">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
          <p:nvSpPr>
            <p:cNvPr id="40" name="TextBox 39">
              <a:extLst>
                <a:ext uri="{FF2B5EF4-FFF2-40B4-BE49-F238E27FC236}">
                  <a16:creationId xmlns:a16="http://schemas.microsoft.com/office/drawing/2014/main" xmlns="" id="{B440AE7A-535F-458D-A54E-5E1EA431A644}"/>
                </a:ext>
              </a:extLst>
            </p:cNvPr>
            <p:cNvSpPr txBox="1"/>
            <p:nvPr/>
          </p:nvSpPr>
          <p:spPr>
            <a:xfrm>
              <a:off x="1045002" y="3004750"/>
              <a:ext cx="4947281" cy="300082"/>
            </a:xfrm>
            <a:prstGeom prst="rect">
              <a:avLst/>
            </a:prstGeom>
            <a:noFill/>
          </p:spPr>
          <p:txBody>
            <a:bodyPr wrap="square" rtlCol="0">
              <a:spAutoFit/>
            </a:bodyPr>
            <a:lstStyle/>
            <a:p>
              <a:pPr algn="just">
                <a:lnSpc>
                  <a:spcPct val="150000"/>
                </a:lnSpc>
              </a:pPr>
              <a:endParaRPr lang="en-ID" sz="900" dirty="0">
                <a:solidFill>
                  <a:schemeClr val="bg1"/>
                </a:solidFill>
                <a:latin typeface="Roboto" pitchFamily="2" charset="0"/>
                <a:ea typeface="Roboto" pitchFamily="2" charset="0"/>
              </a:endParaRPr>
            </a:p>
          </p:txBody>
        </p:sp>
        <p:sp>
          <p:nvSpPr>
            <p:cNvPr id="41" name="TextBox 40">
              <a:extLst>
                <a:ext uri="{FF2B5EF4-FFF2-40B4-BE49-F238E27FC236}">
                  <a16:creationId xmlns:a16="http://schemas.microsoft.com/office/drawing/2014/main" xmlns="" id="{1AFA3E84-4736-41D4-B07A-A7826CF26D68}"/>
                </a:ext>
              </a:extLst>
            </p:cNvPr>
            <p:cNvSpPr txBox="1"/>
            <p:nvPr/>
          </p:nvSpPr>
          <p:spPr>
            <a:xfrm>
              <a:off x="1044999" y="4685889"/>
              <a:ext cx="4947281" cy="300082"/>
            </a:xfrm>
            <a:prstGeom prst="rect">
              <a:avLst/>
            </a:prstGeom>
            <a:noFill/>
          </p:spPr>
          <p:txBody>
            <a:bodyPr wrap="square" rtlCol="0">
              <a:spAutoFit/>
            </a:bodyPr>
            <a:lstStyle/>
            <a:p>
              <a:pPr algn="just">
                <a:lnSpc>
                  <a:spcPct val="150000"/>
                </a:lnSpc>
              </a:pPr>
              <a:endParaRPr lang="en-ID" sz="900" dirty="0">
                <a:solidFill>
                  <a:schemeClr val="bg1"/>
                </a:solidFill>
                <a:latin typeface="Roboto" pitchFamily="2" charset="0"/>
                <a:ea typeface="Roboto" pitchFamily="2" charset="0"/>
              </a:endParaRPr>
            </a:p>
          </p:txBody>
        </p:sp>
      </p:grpSp>
      <p:sp>
        <p:nvSpPr>
          <p:cNvPr id="11" name="Picture Placeholder 1">
            <a:extLst>
              <a:ext uri="{FF2B5EF4-FFF2-40B4-BE49-F238E27FC236}">
                <a16:creationId xmlns:a16="http://schemas.microsoft.com/office/drawing/2014/main" xmlns="" id="{82B5C3E0-ADA0-41FB-9593-A40D1724A53F}"/>
              </a:ext>
            </a:extLst>
          </p:cNvPr>
          <p:cNvSpPr txBox="1">
            <a:spLocks/>
          </p:cNvSpPr>
          <p:nvPr/>
        </p:nvSpPr>
        <p:spPr>
          <a:xfrm>
            <a:off x="241126" y="1191449"/>
            <a:ext cx="11683652" cy="4733362"/>
          </a:xfrm>
          <a:prstGeom prst="roundRect">
            <a:avLst>
              <a:gd name="adj" fmla="val 4988"/>
            </a:avLst>
          </a:prstGeom>
          <a:solidFill>
            <a:schemeClr val="accent4">
              <a:lumMod val="40000"/>
              <a:lumOff val="60000"/>
            </a:schemeClr>
          </a:solidFill>
          <a:effectLst>
            <a:innerShdw blurRad="114300">
              <a:prstClr val="black"/>
            </a:innerShdw>
          </a:effectLst>
        </p:spPr>
        <p:txBody>
          <a:bodyPr/>
          <a:lstStyle/>
          <a:p>
            <a:pPr algn="r" rtl="1">
              <a:lnSpc>
                <a:spcPct val="200000"/>
              </a:lnSpc>
            </a:pPr>
            <a:r>
              <a:rPr lang="fa-IR" sz="2800" b="1" dirty="0">
                <a:cs typeface="B Zar" panose="00000400000000000000" pitchFamily="2" charset="-78"/>
              </a:rPr>
              <a:t>به هر صورت در عصر جدید فردی به نام </a:t>
            </a:r>
            <a:r>
              <a:rPr lang="fa-IR" sz="2800" b="1" dirty="0">
                <a:solidFill>
                  <a:srgbClr val="C00000"/>
                </a:solidFill>
                <a:cs typeface="B Zar" panose="00000400000000000000" pitchFamily="2" charset="-78"/>
              </a:rPr>
              <a:t>تونی بوزان </a:t>
            </a:r>
            <a:r>
              <a:rPr lang="fa-IR" sz="2800" b="1" dirty="0">
                <a:cs typeface="B Zar" panose="00000400000000000000" pitchFamily="2" charset="-78"/>
              </a:rPr>
              <a:t>استفاده از نقشه ذهنی را ترویج داد و کتاب‌ها و مطالب بسیار زیادی نیز در رابطه با نقشه ذهنی نوشت. </a:t>
            </a:r>
            <a:endParaRPr lang="fa-IR" sz="2800" b="1" dirty="0" smtClean="0">
              <a:cs typeface="B Zar" panose="00000400000000000000" pitchFamily="2" charset="-78"/>
            </a:endParaRPr>
          </a:p>
          <a:p>
            <a:pPr algn="r" rtl="1">
              <a:lnSpc>
                <a:spcPct val="200000"/>
              </a:lnSpc>
            </a:pPr>
            <a:r>
              <a:rPr lang="fa-IR" sz="2800" b="1" dirty="0" smtClean="0">
                <a:cs typeface="B Zar" panose="00000400000000000000" pitchFamily="2" charset="-78"/>
              </a:rPr>
              <a:t>یکی </a:t>
            </a:r>
            <a:r>
              <a:rPr lang="fa-IR" sz="2800" b="1" dirty="0">
                <a:cs typeface="B Zar" panose="00000400000000000000" pitchFamily="2" charset="-78"/>
              </a:rPr>
              <a:t>از معروف‌ترین اثرهای </a:t>
            </a:r>
            <a:r>
              <a:rPr lang="fa-IR" sz="2800" b="1" dirty="0" smtClean="0">
                <a:cs typeface="B Zar" panose="00000400000000000000" pitchFamily="2" charset="-78"/>
              </a:rPr>
              <a:t>تونی </a:t>
            </a:r>
            <a:r>
              <a:rPr lang="fa-IR" sz="2800" b="1" dirty="0">
                <a:cs typeface="B Zar" panose="00000400000000000000" pitchFamily="2" charset="-78"/>
              </a:rPr>
              <a:t>بوزان کتابی با </a:t>
            </a:r>
            <a:r>
              <a:rPr lang="fa-IR" sz="2800" b="1" dirty="0" smtClean="0">
                <a:cs typeface="B Zar" panose="00000400000000000000" pitchFamily="2" charset="-78"/>
              </a:rPr>
              <a:t>نام</a:t>
            </a:r>
          </a:p>
          <a:p>
            <a:pPr algn="r" rtl="1">
              <a:lnSpc>
                <a:spcPct val="200000"/>
              </a:lnSpc>
            </a:pPr>
            <a:r>
              <a:rPr lang="fa-IR" sz="2800" b="1" dirty="0" smtClean="0">
                <a:cs typeface="B Zar" panose="00000400000000000000" pitchFamily="2" charset="-78"/>
              </a:rPr>
              <a:t>  </a:t>
            </a:r>
            <a:r>
              <a:rPr lang="en-US" sz="2800" b="1" dirty="0">
                <a:cs typeface="B Zar" panose="00000400000000000000" pitchFamily="2" charset="-78"/>
              </a:rPr>
              <a:t>The Mind Map Book </a:t>
            </a:r>
            <a:r>
              <a:rPr lang="fa-IR" sz="2800" b="1" dirty="0">
                <a:cs typeface="B Zar" panose="00000400000000000000" pitchFamily="2" charset="-78"/>
              </a:rPr>
              <a:t>است که در سال ۱۹۹۶ منتشر شده است</a:t>
            </a:r>
            <a:endParaRPr lang="en-US" sz="2800" b="1" dirty="0">
              <a:cs typeface="B Zar" panose="00000400000000000000" pitchFamily="2" charset="-78"/>
            </a:endParaRPr>
          </a:p>
        </p:txBody>
      </p:sp>
      <p:sp>
        <p:nvSpPr>
          <p:cNvPr id="3" name="Rounded Rectangle 2"/>
          <p:cNvSpPr/>
          <p:nvPr/>
        </p:nvSpPr>
        <p:spPr>
          <a:xfrm>
            <a:off x="0" y="6200384"/>
            <a:ext cx="12192000" cy="551145"/>
          </a:xfrm>
          <a:prstGeom prst="roundRect">
            <a:avLst/>
          </a:prstGeom>
          <a:effectLst>
            <a:innerShdw blurRad="63500" dist="50800" dir="16200000">
              <a:prstClr val="black">
                <a:alpha val="50000"/>
              </a:prstClr>
            </a:innerShdw>
          </a:effectLst>
          <a:scene3d>
            <a:camera prst="orthographicFront"/>
            <a:lightRig rig="threePt" dir="t"/>
          </a:scene3d>
          <a:sp3d>
            <a:bevelT prst="relaxedInset"/>
          </a:sp3d>
        </p:spPr>
        <p:style>
          <a:lnRef idx="3">
            <a:schemeClr val="lt1"/>
          </a:lnRef>
          <a:fillRef idx="1">
            <a:schemeClr val="accent4"/>
          </a:fillRef>
          <a:effectRef idx="1">
            <a:schemeClr val="accent4"/>
          </a:effectRef>
          <a:fontRef idx="minor">
            <a:schemeClr val="lt1"/>
          </a:fontRef>
        </p:style>
        <p:txBody>
          <a:bodyPr rtlCol="0" anchor="ctr"/>
          <a:lstStyle/>
          <a:p>
            <a:pPr algn="r" rtl="1"/>
            <a:r>
              <a:rPr lang="fa-IR" sz="2000" b="1" dirty="0" smtClean="0">
                <a:solidFill>
                  <a:schemeClr val="tx1"/>
                </a:solidFill>
                <a:cs typeface="B Badr" panose="00000400000000000000" pitchFamily="2" charset="-78"/>
              </a:rPr>
              <a:t>موسسه آنامیس مهرجنوب									</a:t>
            </a:r>
            <a:r>
              <a:rPr lang="en-US" sz="2000" b="1" dirty="0" smtClean="0">
                <a:solidFill>
                  <a:schemeClr val="tx1"/>
                </a:solidFill>
                <a:cs typeface="B Badr" panose="00000400000000000000" pitchFamily="2" charset="-78"/>
              </a:rPr>
              <a:t>Anamisfile.ir     </a:t>
            </a:r>
            <a:endParaRPr lang="en-US" sz="2000" b="1" dirty="0">
              <a:solidFill>
                <a:schemeClr val="tx1"/>
              </a:solidFill>
              <a:cs typeface="B Badr" panose="00000400000000000000" pitchFamily="2" charset="-78"/>
            </a:endParaRPr>
          </a:p>
        </p:txBody>
      </p:sp>
      <p:pic>
        <p:nvPicPr>
          <p:cNvPr id="1027" name="Picture 3" descr="C:\Users\09018868042\Desktop\R\لوگو.jpg"/>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0000" r="90000">
                        <a14:foregroundMark x1="25368" y1="39236" x2="25368" y2="39236"/>
                        <a14:foregroundMark x1="26471" y1="39236" x2="26471" y2="39236"/>
                        <a14:foregroundMark x1="29044" y1="41667" x2="29044" y2="41667"/>
                        <a14:backgroundMark x1="28309" y1="40278" x2="28309" y2="40278"/>
                        <a14:backgroundMark x1="23529" y1="39236" x2="23529" y2="39236"/>
                        <a14:backgroundMark x1="23897" y1="38889" x2="23897" y2="38889"/>
                        <a14:backgroundMark x1="29044" y1="44444" x2="29044" y2="44444"/>
                        <a14:backgroundMark x1="23529" y1="46528" x2="23529" y2="46528"/>
                        <a14:backgroundMark x1="28309" y1="46528" x2="28309" y2="46528"/>
                        <a14:backgroundMark x1="83824" y1="47222" x2="83824" y2="47222"/>
                        <a14:backgroundMark x1="75735" y1="53125" x2="75735" y2="53125"/>
                        <a14:backgroundMark x1="73897" y1="58681" x2="73897" y2="58681"/>
                        <a14:backgroundMark x1="80147" y1="56597" x2="80147" y2="56597"/>
                        <a14:backgroundMark x1="39706" y1="54861" x2="39706" y2="54861"/>
                        <a14:backgroundMark x1="21324" y1="39236" x2="21324" y2="39236"/>
                        <a14:backgroundMark x1="26103" y1="39236" x2="26103" y2="39236"/>
                      </a14:backgroundRemoval>
                    </a14:imgEffect>
                  </a14:imgLayer>
                </a14:imgProps>
              </a:ext>
              <a:ext uri="{28A0092B-C50C-407E-A947-70E740481C1C}">
                <a14:useLocalDpi xmlns:a14="http://schemas.microsoft.com/office/drawing/2010/main" val="0"/>
              </a:ext>
            </a:extLst>
          </a:blip>
          <a:srcRect/>
          <a:stretch>
            <a:fillRect/>
          </a:stretch>
        </p:blipFill>
        <p:spPr bwMode="auto">
          <a:xfrm>
            <a:off x="61172" y="-262500"/>
            <a:ext cx="1587674" cy="1681067"/>
          </a:xfrm>
          <a:prstGeom prst="rect">
            <a:avLst/>
          </a:prstGeom>
          <a:noFill/>
          <a:extLst>
            <a:ext uri="{909E8E84-426E-40DD-AFC4-6F175D3DCCD1}">
              <a14:hiddenFill xmlns:a14="http://schemas.microsoft.com/office/drawing/2010/main">
                <a:solidFill>
                  <a:srgbClr val="FFFFFF"/>
                </a:solidFill>
              </a14:hiddenFill>
            </a:ext>
          </a:extLst>
        </p:spPr>
      </p:pic>
      <p:sp>
        <p:nvSpPr>
          <p:cNvPr id="5" name="Rounded Rectangle 4"/>
          <p:cNvSpPr/>
          <p:nvPr/>
        </p:nvSpPr>
        <p:spPr>
          <a:xfrm>
            <a:off x="1628384" y="175364"/>
            <a:ext cx="10296394" cy="814938"/>
          </a:xfrm>
          <a:prstGeom prst="roundRect">
            <a:avLst/>
          </a:prstGeom>
          <a:solidFill>
            <a:srgbClr val="FFD44B"/>
          </a:solidFill>
          <a:effectLst>
            <a:outerShdw blurRad="50800" dist="38100" dir="16200000" rotWithShape="0">
              <a:prstClr val="black">
                <a:alpha val="40000"/>
              </a:prstClr>
            </a:outerShdw>
          </a:effectLst>
          <a:scene3d>
            <a:camera prst="orthographicFront"/>
            <a:lightRig rig="threePt" dir="t"/>
          </a:scene3d>
          <a:sp3d>
            <a:bevelT/>
          </a:sp3d>
        </p:spPr>
        <p:style>
          <a:lnRef idx="1">
            <a:schemeClr val="accent4"/>
          </a:lnRef>
          <a:fillRef idx="3">
            <a:schemeClr val="accent4"/>
          </a:fillRef>
          <a:effectRef idx="2">
            <a:schemeClr val="accent4"/>
          </a:effectRef>
          <a:fontRef idx="minor">
            <a:schemeClr val="lt1"/>
          </a:fontRef>
        </p:style>
        <p:txBody>
          <a:bodyPr rtlCol="0" anchor="ctr"/>
          <a:lstStyle/>
          <a:p>
            <a:pPr lvl="0" algn="ctr"/>
            <a:r>
              <a:rPr lang="fa-IR" sz="4000" b="1" dirty="0">
                <a:solidFill>
                  <a:srgbClr val="C00000"/>
                </a:solidFill>
                <a:cs typeface="B Zar" panose="00000400000000000000" pitchFamily="2" charset="-78"/>
              </a:rPr>
              <a:t>تاریخچه نقشه ذهنی</a:t>
            </a:r>
            <a:endParaRPr lang="en-US" sz="4000" b="1" dirty="0">
              <a:solidFill>
                <a:srgbClr val="C00000"/>
              </a:solidFill>
              <a:cs typeface="B Zar" panose="00000400000000000000" pitchFamily="2" charset="-78"/>
            </a:endParaRPr>
          </a:p>
        </p:txBody>
      </p:sp>
      <p:pic>
        <p:nvPicPr>
          <p:cNvPr id="512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8709" y="2441662"/>
            <a:ext cx="2111757" cy="30196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ounded Rectangle 11"/>
          <p:cNvSpPr/>
          <p:nvPr/>
        </p:nvSpPr>
        <p:spPr>
          <a:xfrm>
            <a:off x="2943616" y="4835047"/>
            <a:ext cx="8116865" cy="839244"/>
          </a:xfrm>
          <a:prstGeom prst="roundRect">
            <a:avLst/>
          </a:prstGeom>
          <a:solidFill>
            <a:schemeClr val="accent1">
              <a:lumMod val="60000"/>
              <a:lumOff val="40000"/>
            </a:schemeClr>
          </a:solidFill>
          <a:scene3d>
            <a:camera prst="orthographicFront"/>
            <a:lightRig rig="threePt" dir="t"/>
          </a:scene3d>
          <a:sp3d>
            <a:bevelT prst="angle"/>
          </a:sp3d>
        </p:spPr>
        <p:style>
          <a:lnRef idx="1">
            <a:schemeClr val="accent4"/>
          </a:lnRef>
          <a:fillRef idx="3">
            <a:schemeClr val="accent4"/>
          </a:fillRef>
          <a:effectRef idx="2">
            <a:schemeClr val="accent4"/>
          </a:effectRef>
          <a:fontRef idx="minor">
            <a:schemeClr val="lt1"/>
          </a:fontRef>
        </p:style>
        <p:txBody>
          <a:bodyPr rtlCol="0" anchor="ctr"/>
          <a:lstStyle/>
          <a:p>
            <a:pPr algn="ctr"/>
            <a:r>
              <a:rPr lang="fa-IR" sz="3200" b="1" dirty="0" smtClean="0">
                <a:solidFill>
                  <a:srgbClr val="C00000"/>
                </a:solidFill>
                <a:latin typeface="+mj-lt"/>
                <a:cs typeface="B Zar" panose="00000400000000000000" pitchFamily="2" charset="-78"/>
              </a:rPr>
              <a:t> </a:t>
            </a:r>
            <a:r>
              <a:rPr lang="fa-IR" sz="4000" b="1" dirty="0" smtClean="0">
                <a:solidFill>
                  <a:srgbClr val="C00000"/>
                </a:solidFill>
                <a:latin typeface="+mj-lt"/>
                <a:cs typeface="B Zar" panose="00000400000000000000" pitchFamily="2" charset="-78"/>
              </a:rPr>
              <a:t>تونی بوزان</a:t>
            </a:r>
            <a:endParaRPr lang="en-US" sz="4000" b="1" dirty="0">
              <a:solidFill>
                <a:srgbClr val="C00000"/>
              </a:solidFill>
              <a:latin typeface="+mj-lt"/>
              <a:cs typeface="B Zar" panose="00000400000000000000" pitchFamily="2" charset="-78"/>
            </a:endParaRPr>
          </a:p>
        </p:txBody>
      </p:sp>
    </p:spTree>
    <p:extLst>
      <p:ext uri="{BB962C8B-B14F-4D97-AF65-F5344CB8AC3E}">
        <p14:creationId xmlns:p14="http://schemas.microsoft.com/office/powerpoint/2010/main" val="248822104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xmlns="" id="{ADB6C630-A149-48ED-A9EF-7C23F0185D98}"/>
              </a:ext>
            </a:extLst>
          </p:cNvPr>
          <p:cNvGrpSpPr/>
          <p:nvPr/>
        </p:nvGrpSpPr>
        <p:grpSpPr>
          <a:xfrm>
            <a:off x="855007" y="990302"/>
            <a:ext cx="2927853" cy="2066050"/>
            <a:chOff x="1044999" y="1666636"/>
            <a:chExt cx="4947284" cy="3319335"/>
          </a:xfrm>
        </p:grpSpPr>
        <p:sp>
          <p:nvSpPr>
            <p:cNvPr id="38" name="TextBox 37">
              <a:extLst>
                <a:ext uri="{FF2B5EF4-FFF2-40B4-BE49-F238E27FC236}">
                  <a16:creationId xmlns:a16="http://schemas.microsoft.com/office/drawing/2014/main" xmlns="" id="{92E148E5-B7FD-48F0-9B94-73EFB32AB677}"/>
                </a:ext>
              </a:extLst>
            </p:cNvPr>
            <p:cNvSpPr txBox="1"/>
            <p:nvPr/>
          </p:nvSpPr>
          <p:spPr>
            <a:xfrm>
              <a:off x="1045001" y="1666636"/>
              <a:ext cx="4947281" cy="646331"/>
            </a:xfrm>
            <a:prstGeom prst="rect">
              <a:avLst/>
            </a:prstGeom>
            <a:noFill/>
          </p:spPr>
          <p:txBody>
            <a:bodyPr wrap="square" rtlCol="0">
              <a:spAutoFit/>
            </a:bodyPr>
            <a:lstStyle/>
            <a:p>
              <a:endParaRPr lang="en-US" sz="3600" b="1" dirty="0">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
          <p:nvSpPr>
            <p:cNvPr id="40" name="TextBox 39">
              <a:extLst>
                <a:ext uri="{FF2B5EF4-FFF2-40B4-BE49-F238E27FC236}">
                  <a16:creationId xmlns:a16="http://schemas.microsoft.com/office/drawing/2014/main" xmlns="" id="{B440AE7A-535F-458D-A54E-5E1EA431A644}"/>
                </a:ext>
              </a:extLst>
            </p:cNvPr>
            <p:cNvSpPr txBox="1"/>
            <p:nvPr/>
          </p:nvSpPr>
          <p:spPr>
            <a:xfrm>
              <a:off x="1045002" y="3004750"/>
              <a:ext cx="4947281" cy="300082"/>
            </a:xfrm>
            <a:prstGeom prst="rect">
              <a:avLst/>
            </a:prstGeom>
            <a:noFill/>
          </p:spPr>
          <p:txBody>
            <a:bodyPr wrap="square" rtlCol="0">
              <a:spAutoFit/>
            </a:bodyPr>
            <a:lstStyle/>
            <a:p>
              <a:pPr algn="just">
                <a:lnSpc>
                  <a:spcPct val="150000"/>
                </a:lnSpc>
              </a:pPr>
              <a:endParaRPr lang="en-ID" sz="900" dirty="0">
                <a:solidFill>
                  <a:schemeClr val="bg1"/>
                </a:solidFill>
                <a:latin typeface="Roboto" pitchFamily="2" charset="0"/>
                <a:ea typeface="Roboto" pitchFamily="2" charset="0"/>
              </a:endParaRPr>
            </a:p>
          </p:txBody>
        </p:sp>
        <p:sp>
          <p:nvSpPr>
            <p:cNvPr id="41" name="TextBox 40">
              <a:extLst>
                <a:ext uri="{FF2B5EF4-FFF2-40B4-BE49-F238E27FC236}">
                  <a16:creationId xmlns:a16="http://schemas.microsoft.com/office/drawing/2014/main" xmlns="" id="{1AFA3E84-4736-41D4-B07A-A7826CF26D68}"/>
                </a:ext>
              </a:extLst>
            </p:cNvPr>
            <p:cNvSpPr txBox="1"/>
            <p:nvPr/>
          </p:nvSpPr>
          <p:spPr>
            <a:xfrm>
              <a:off x="1044999" y="4685889"/>
              <a:ext cx="4947281" cy="300082"/>
            </a:xfrm>
            <a:prstGeom prst="rect">
              <a:avLst/>
            </a:prstGeom>
            <a:noFill/>
          </p:spPr>
          <p:txBody>
            <a:bodyPr wrap="square" rtlCol="0">
              <a:spAutoFit/>
            </a:bodyPr>
            <a:lstStyle/>
            <a:p>
              <a:pPr algn="just">
                <a:lnSpc>
                  <a:spcPct val="150000"/>
                </a:lnSpc>
              </a:pPr>
              <a:endParaRPr lang="en-ID" sz="900" dirty="0">
                <a:solidFill>
                  <a:schemeClr val="bg1"/>
                </a:solidFill>
                <a:latin typeface="Roboto" pitchFamily="2" charset="0"/>
                <a:ea typeface="Roboto" pitchFamily="2" charset="0"/>
              </a:endParaRPr>
            </a:p>
          </p:txBody>
        </p:sp>
      </p:grpSp>
      <p:sp>
        <p:nvSpPr>
          <p:cNvPr id="11" name="Picture Placeholder 1">
            <a:extLst>
              <a:ext uri="{FF2B5EF4-FFF2-40B4-BE49-F238E27FC236}">
                <a16:creationId xmlns:a16="http://schemas.microsoft.com/office/drawing/2014/main" xmlns="" id="{82B5C3E0-ADA0-41FB-9593-A40D1724A53F}"/>
              </a:ext>
            </a:extLst>
          </p:cNvPr>
          <p:cNvSpPr txBox="1">
            <a:spLocks/>
          </p:cNvSpPr>
          <p:nvPr/>
        </p:nvSpPr>
        <p:spPr>
          <a:xfrm>
            <a:off x="241126" y="1191449"/>
            <a:ext cx="11683652" cy="4733362"/>
          </a:xfrm>
          <a:prstGeom prst="roundRect">
            <a:avLst>
              <a:gd name="adj" fmla="val 4988"/>
            </a:avLst>
          </a:prstGeom>
          <a:solidFill>
            <a:schemeClr val="accent4">
              <a:lumMod val="40000"/>
              <a:lumOff val="60000"/>
            </a:schemeClr>
          </a:solidFill>
          <a:effectLst>
            <a:innerShdw blurRad="114300">
              <a:prstClr val="black"/>
            </a:innerShdw>
          </a:effectLst>
        </p:spPr>
        <p:txBody>
          <a:bodyPr/>
          <a:lstStyle/>
          <a:p>
            <a:pPr algn="r" rtl="1">
              <a:lnSpc>
                <a:spcPct val="200000"/>
              </a:lnSpc>
            </a:pPr>
            <a:r>
              <a:rPr lang="fa-IR" sz="2800" b="1" dirty="0">
                <a:cs typeface="B Zar" panose="00000400000000000000" pitchFamily="2" charset="-78"/>
              </a:rPr>
              <a:t>تونی بوزان، حدود سی سال پیش در کشور آمریکا این روش را ارائه کرد و مدتهاست که این روش، یکی از محبوب ترین تکنیک های یادگیری در جهان است</a:t>
            </a:r>
            <a:r>
              <a:rPr lang="fa-IR" sz="2800" b="1" dirty="0" smtClean="0">
                <a:cs typeface="B Zar" panose="00000400000000000000" pitchFamily="2" charset="-78"/>
              </a:rPr>
              <a:t>.</a:t>
            </a:r>
          </a:p>
          <a:p>
            <a:pPr algn="r" rtl="1">
              <a:lnSpc>
                <a:spcPct val="200000"/>
              </a:lnSpc>
            </a:pPr>
            <a:r>
              <a:rPr lang="fa-IR" sz="2800" b="1" dirty="0" smtClean="0">
                <a:cs typeface="B Zar" panose="00000400000000000000" pitchFamily="2" charset="-78"/>
              </a:rPr>
              <a:t> </a:t>
            </a:r>
            <a:r>
              <a:rPr lang="fa-IR" sz="2800" b="1" dirty="0">
                <a:cs typeface="B Zar" panose="00000400000000000000" pitchFamily="2" charset="-78"/>
              </a:rPr>
              <a:t>تونی بوزان در سال  ۱۹۹۶ اولین کتاب درباره نقشه ذهنی به اسم </a:t>
            </a:r>
            <a:r>
              <a:rPr lang="en-US" sz="2800" b="1" dirty="0">
                <a:cs typeface="B Zar" panose="00000400000000000000" pitchFamily="2" charset="-78"/>
              </a:rPr>
              <a:t>The Mind Map </a:t>
            </a:r>
            <a:r>
              <a:rPr lang="fa-IR" sz="2800" b="1" dirty="0" smtClean="0">
                <a:cs typeface="B Zar" panose="00000400000000000000" pitchFamily="2" charset="-78"/>
              </a:rPr>
              <a:t>را </a:t>
            </a:r>
            <a:r>
              <a:rPr lang="fa-IR" sz="2800" b="1" dirty="0">
                <a:cs typeface="B Zar" panose="00000400000000000000" pitchFamily="2" charset="-78"/>
              </a:rPr>
              <a:t>منتشر </a:t>
            </a:r>
            <a:r>
              <a:rPr lang="fa-IR" sz="2800" b="1" dirty="0" smtClean="0">
                <a:cs typeface="B Zar" panose="00000400000000000000" pitchFamily="2" charset="-78"/>
              </a:rPr>
              <a:t>کرد</a:t>
            </a:r>
            <a:endParaRPr lang="en-US" sz="2800" b="1" dirty="0">
              <a:cs typeface="B Zar" panose="00000400000000000000" pitchFamily="2" charset="-78"/>
            </a:endParaRPr>
          </a:p>
        </p:txBody>
      </p:sp>
      <p:sp>
        <p:nvSpPr>
          <p:cNvPr id="3" name="Rounded Rectangle 2"/>
          <p:cNvSpPr/>
          <p:nvPr/>
        </p:nvSpPr>
        <p:spPr>
          <a:xfrm>
            <a:off x="0" y="6200384"/>
            <a:ext cx="12192000" cy="551145"/>
          </a:xfrm>
          <a:prstGeom prst="roundRect">
            <a:avLst/>
          </a:prstGeom>
          <a:effectLst>
            <a:innerShdw blurRad="63500" dist="50800" dir="16200000">
              <a:prstClr val="black">
                <a:alpha val="50000"/>
              </a:prstClr>
            </a:innerShdw>
          </a:effectLst>
          <a:scene3d>
            <a:camera prst="orthographicFront"/>
            <a:lightRig rig="threePt" dir="t"/>
          </a:scene3d>
          <a:sp3d>
            <a:bevelT prst="relaxedInset"/>
          </a:sp3d>
        </p:spPr>
        <p:style>
          <a:lnRef idx="3">
            <a:schemeClr val="lt1"/>
          </a:lnRef>
          <a:fillRef idx="1">
            <a:schemeClr val="accent4"/>
          </a:fillRef>
          <a:effectRef idx="1">
            <a:schemeClr val="accent4"/>
          </a:effectRef>
          <a:fontRef idx="minor">
            <a:schemeClr val="lt1"/>
          </a:fontRef>
        </p:style>
        <p:txBody>
          <a:bodyPr rtlCol="0" anchor="ctr"/>
          <a:lstStyle/>
          <a:p>
            <a:pPr algn="r" rtl="1"/>
            <a:r>
              <a:rPr lang="fa-IR" sz="2000" b="1" dirty="0" smtClean="0">
                <a:solidFill>
                  <a:schemeClr val="tx1"/>
                </a:solidFill>
                <a:cs typeface="B Badr" panose="00000400000000000000" pitchFamily="2" charset="-78"/>
              </a:rPr>
              <a:t>موسسه آنامیس مهرجنوب									</a:t>
            </a:r>
            <a:r>
              <a:rPr lang="en-US" sz="2000" b="1" dirty="0" smtClean="0">
                <a:solidFill>
                  <a:schemeClr val="tx1"/>
                </a:solidFill>
                <a:cs typeface="B Badr" panose="00000400000000000000" pitchFamily="2" charset="-78"/>
              </a:rPr>
              <a:t>Anamisfile.ir     </a:t>
            </a:r>
            <a:endParaRPr lang="en-US" sz="2000" b="1" dirty="0">
              <a:solidFill>
                <a:schemeClr val="tx1"/>
              </a:solidFill>
              <a:cs typeface="B Badr" panose="00000400000000000000" pitchFamily="2" charset="-78"/>
            </a:endParaRPr>
          </a:p>
        </p:txBody>
      </p:sp>
      <p:pic>
        <p:nvPicPr>
          <p:cNvPr id="1027" name="Picture 3" descr="C:\Users\09018868042\Desktop\R\لوگو.jpg"/>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0000" r="90000">
                        <a14:foregroundMark x1="25368" y1="39236" x2="25368" y2="39236"/>
                        <a14:foregroundMark x1="26471" y1="39236" x2="26471" y2="39236"/>
                        <a14:foregroundMark x1="29044" y1="41667" x2="29044" y2="41667"/>
                        <a14:backgroundMark x1="28309" y1="40278" x2="28309" y2="40278"/>
                        <a14:backgroundMark x1="23529" y1="39236" x2="23529" y2="39236"/>
                        <a14:backgroundMark x1="23897" y1="38889" x2="23897" y2="38889"/>
                        <a14:backgroundMark x1="29044" y1="44444" x2="29044" y2="44444"/>
                        <a14:backgroundMark x1="23529" y1="46528" x2="23529" y2="46528"/>
                        <a14:backgroundMark x1="28309" y1="46528" x2="28309" y2="46528"/>
                        <a14:backgroundMark x1="83824" y1="47222" x2="83824" y2="47222"/>
                        <a14:backgroundMark x1="75735" y1="53125" x2="75735" y2="53125"/>
                        <a14:backgroundMark x1="73897" y1="58681" x2="73897" y2="58681"/>
                        <a14:backgroundMark x1="80147" y1="56597" x2="80147" y2="56597"/>
                        <a14:backgroundMark x1="39706" y1="54861" x2="39706" y2="54861"/>
                        <a14:backgroundMark x1="21324" y1="39236" x2="21324" y2="39236"/>
                        <a14:backgroundMark x1="26103" y1="39236" x2="26103" y2="39236"/>
                      </a14:backgroundRemoval>
                    </a14:imgEffect>
                  </a14:imgLayer>
                </a14:imgProps>
              </a:ext>
              <a:ext uri="{28A0092B-C50C-407E-A947-70E740481C1C}">
                <a14:useLocalDpi xmlns:a14="http://schemas.microsoft.com/office/drawing/2010/main" val="0"/>
              </a:ext>
            </a:extLst>
          </a:blip>
          <a:srcRect/>
          <a:stretch>
            <a:fillRect/>
          </a:stretch>
        </p:blipFill>
        <p:spPr bwMode="auto">
          <a:xfrm>
            <a:off x="61172" y="-262500"/>
            <a:ext cx="1587674" cy="1681067"/>
          </a:xfrm>
          <a:prstGeom prst="rect">
            <a:avLst/>
          </a:prstGeom>
          <a:noFill/>
          <a:extLst>
            <a:ext uri="{909E8E84-426E-40DD-AFC4-6F175D3DCCD1}">
              <a14:hiddenFill xmlns:a14="http://schemas.microsoft.com/office/drawing/2010/main">
                <a:solidFill>
                  <a:srgbClr val="FFFFFF"/>
                </a:solidFill>
              </a14:hiddenFill>
            </a:ext>
          </a:extLst>
        </p:spPr>
      </p:pic>
      <p:sp>
        <p:nvSpPr>
          <p:cNvPr id="5" name="Rounded Rectangle 4"/>
          <p:cNvSpPr/>
          <p:nvPr/>
        </p:nvSpPr>
        <p:spPr>
          <a:xfrm>
            <a:off x="1628384" y="175364"/>
            <a:ext cx="10296394" cy="814938"/>
          </a:xfrm>
          <a:prstGeom prst="roundRect">
            <a:avLst/>
          </a:prstGeom>
          <a:solidFill>
            <a:srgbClr val="FFD44B"/>
          </a:solidFill>
          <a:effectLst>
            <a:outerShdw blurRad="50800" dist="38100" dir="16200000" rotWithShape="0">
              <a:prstClr val="black">
                <a:alpha val="40000"/>
              </a:prstClr>
            </a:outerShdw>
          </a:effectLst>
          <a:scene3d>
            <a:camera prst="orthographicFront"/>
            <a:lightRig rig="threePt" dir="t"/>
          </a:scene3d>
          <a:sp3d>
            <a:bevelT/>
          </a:sp3d>
        </p:spPr>
        <p:style>
          <a:lnRef idx="1">
            <a:schemeClr val="accent4"/>
          </a:lnRef>
          <a:fillRef idx="3">
            <a:schemeClr val="accent4"/>
          </a:fillRef>
          <a:effectRef idx="2">
            <a:schemeClr val="accent4"/>
          </a:effectRef>
          <a:fontRef idx="minor">
            <a:schemeClr val="lt1"/>
          </a:fontRef>
        </p:style>
        <p:txBody>
          <a:bodyPr rtlCol="0" anchor="ctr"/>
          <a:lstStyle/>
          <a:p>
            <a:pPr lvl="0" algn="ctr"/>
            <a:r>
              <a:rPr lang="fa-IR" sz="4000" b="1" dirty="0">
                <a:solidFill>
                  <a:srgbClr val="C00000"/>
                </a:solidFill>
                <a:cs typeface="B Zar" panose="00000400000000000000" pitchFamily="2" charset="-78"/>
              </a:rPr>
              <a:t>تاریخچه نقشه ذهنی</a:t>
            </a:r>
            <a:endParaRPr lang="en-US" sz="4000" b="1" dirty="0">
              <a:solidFill>
                <a:srgbClr val="C00000"/>
              </a:solidFill>
              <a:cs typeface="B Zar" panose="00000400000000000000" pitchFamily="2" charset="-78"/>
            </a:endParaRPr>
          </a:p>
        </p:txBody>
      </p:sp>
      <p:sp>
        <p:nvSpPr>
          <p:cNvPr id="10" name="Rounded Rectangle 9"/>
          <p:cNvSpPr/>
          <p:nvPr/>
        </p:nvSpPr>
        <p:spPr>
          <a:xfrm>
            <a:off x="1866378" y="4835047"/>
            <a:ext cx="9194103" cy="839244"/>
          </a:xfrm>
          <a:prstGeom prst="roundRect">
            <a:avLst/>
          </a:prstGeom>
          <a:solidFill>
            <a:schemeClr val="accent1">
              <a:lumMod val="60000"/>
              <a:lumOff val="40000"/>
            </a:schemeClr>
          </a:solidFill>
          <a:scene3d>
            <a:camera prst="orthographicFront"/>
            <a:lightRig rig="threePt" dir="t"/>
          </a:scene3d>
          <a:sp3d>
            <a:bevelT prst="angle"/>
          </a:sp3d>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3600" b="1" dirty="0">
                <a:solidFill>
                  <a:srgbClr val="C00000"/>
                </a:solidFill>
                <a:cs typeface="B Zar" panose="00000400000000000000" pitchFamily="2" charset="-78"/>
              </a:rPr>
              <a:t>The Mind Map </a:t>
            </a:r>
            <a:endParaRPr lang="en-US" sz="4800" b="1" dirty="0">
              <a:solidFill>
                <a:srgbClr val="C00000"/>
              </a:solidFill>
              <a:latin typeface="+mj-lt"/>
              <a:cs typeface="B Zar" panose="00000400000000000000" pitchFamily="2" charset="-78"/>
            </a:endParaRPr>
          </a:p>
        </p:txBody>
      </p:sp>
    </p:spTree>
    <p:extLst>
      <p:ext uri="{BB962C8B-B14F-4D97-AF65-F5344CB8AC3E}">
        <p14:creationId xmlns:p14="http://schemas.microsoft.com/office/powerpoint/2010/main" val="359566200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xmlns="" id="{ADB6C630-A149-48ED-A9EF-7C23F0185D98}"/>
              </a:ext>
            </a:extLst>
          </p:cNvPr>
          <p:cNvGrpSpPr/>
          <p:nvPr/>
        </p:nvGrpSpPr>
        <p:grpSpPr>
          <a:xfrm>
            <a:off x="855007" y="990302"/>
            <a:ext cx="2927853" cy="2066050"/>
            <a:chOff x="1044999" y="1666636"/>
            <a:chExt cx="4947284" cy="3319335"/>
          </a:xfrm>
        </p:grpSpPr>
        <p:sp>
          <p:nvSpPr>
            <p:cNvPr id="38" name="TextBox 37">
              <a:extLst>
                <a:ext uri="{FF2B5EF4-FFF2-40B4-BE49-F238E27FC236}">
                  <a16:creationId xmlns:a16="http://schemas.microsoft.com/office/drawing/2014/main" xmlns="" id="{92E148E5-B7FD-48F0-9B94-73EFB32AB677}"/>
                </a:ext>
              </a:extLst>
            </p:cNvPr>
            <p:cNvSpPr txBox="1"/>
            <p:nvPr/>
          </p:nvSpPr>
          <p:spPr>
            <a:xfrm>
              <a:off x="1045001" y="1666636"/>
              <a:ext cx="4947281" cy="646331"/>
            </a:xfrm>
            <a:prstGeom prst="rect">
              <a:avLst/>
            </a:prstGeom>
            <a:noFill/>
          </p:spPr>
          <p:txBody>
            <a:bodyPr wrap="square" rtlCol="0">
              <a:spAutoFit/>
            </a:bodyPr>
            <a:lstStyle/>
            <a:p>
              <a:endParaRPr lang="en-US" sz="3600" b="1" dirty="0">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
          <p:nvSpPr>
            <p:cNvPr id="40" name="TextBox 39">
              <a:extLst>
                <a:ext uri="{FF2B5EF4-FFF2-40B4-BE49-F238E27FC236}">
                  <a16:creationId xmlns:a16="http://schemas.microsoft.com/office/drawing/2014/main" xmlns="" id="{B440AE7A-535F-458D-A54E-5E1EA431A644}"/>
                </a:ext>
              </a:extLst>
            </p:cNvPr>
            <p:cNvSpPr txBox="1"/>
            <p:nvPr/>
          </p:nvSpPr>
          <p:spPr>
            <a:xfrm>
              <a:off x="1045002" y="3004750"/>
              <a:ext cx="4947281" cy="300082"/>
            </a:xfrm>
            <a:prstGeom prst="rect">
              <a:avLst/>
            </a:prstGeom>
            <a:noFill/>
          </p:spPr>
          <p:txBody>
            <a:bodyPr wrap="square" rtlCol="0">
              <a:spAutoFit/>
            </a:bodyPr>
            <a:lstStyle/>
            <a:p>
              <a:pPr algn="just">
                <a:lnSpc>
                  <a:spcPct val="150000"/>
                </a:lnSpc>
              </a:pPr>
              <a:endParaRPr lang="en-ID" sz="900" dirty="0">
                <a:solidFill>
                  <a:schemeClr val="bg1"/>
                </a:solidFill>
                <a:latin typeface="Roboto" pitchFamily="2" charset="0"/>
                <a:ea typeface="Roboto" pitchFamily="2" charset="0"/>
              </a:endParaRPr>
            </a:p>
          </p:txBody>
        </p:sp>
        <p:sp>
          <p:nvSpPr>
            <p:cNvPr id="41" name="TextBox 40">
              <a:extLst>
                <a:ext uri="{FF2B5EF4-FFF2-40B4-BE49-F238E27FC236}">
                  <a16:creationId xmlns:a16="http://schemas.microsoft.com/office/drawing/2014/main" xmlns="" id="{1AFA3E84-4736-41D4-B07A-A7826CF26D68}"/>
                </a:ext>
              </a:extLst>
            </p:cNvPr>
            <p:cNvSpPr txBox="1"/>
            <p:nvPr/>
          </p:nvSpPr>
          <p:spPr>
            <a:xfrm>
              <a:off x="1044999" y="4685889"/>
              <a:ext cx="4947281" cy="300082"/>
            </a:xfrm>
            <a:prstGeom prst="rect">
              <a:avLst/>
            </a:prstGeom>
            <a:noFill/>
          </p:spPr>
          <p:txBody>
            <a:bodyPr wrap="square" rtlCol="0">
              <a:spAutoFit/>
            </a:bodyPr>
            <a:lstStyle/>
            <a:p>
              <a:pPr algn="just">
                <a:lnSpc>
                  <a:spcPct val="150000"/>
                </a:lnSpc>
              </a:pPr>
              <a:endParaRPr lang="en-ID" sz="900" dirty="0">
                <a:solidFill>
                  <a:schemeClr val="bg1"/>
                </a:solidFill>
                <a:latin typeface="Roboto" pitchFamily="2" charset="0"/>
                <a:ea typeface="Roboto" pitchFamily="2" charset="0"/>
              </a:endParaRPr>
            </a:p>
          </p:txBody>
        </p:sp>
      </p:grpSp>
      <p:sp>
        <p:nvSpPr>
          <p:cNvPr id="11" name="Picture Placeholder 1">
            <a:extLst>
              <a:ext uri="{FF2B5EF4-FFF2-40B4-BE49-F238E27FC236}">
                <a16:creationId xmlns:a16="http://schemas.microsoft.com/office/drawing/2014/main" xmlns="" id="{82B5C3E0-ADA0-41FB-9593-A40D1724A53F}"/>
              </a:ext>
            </a:extLst>
          </p:cNvPr>
          <p:cNvSpPr txBox="1">
            <a:spLocks/>
          </p:cNvSpPr>
          <p:nvPr/>
        </p:nvSpPr>
        <p:spPr>
          <a:xfrm>
            <a:off x="136329" y="1191449"/>
            <a:ext cx="11683652" cy="4733362"/>
          </a:xfrm>
          <a:prstGeom prst="roundRect">
            <a:avLst>
              <a:gd name="adj" fmla="val 4988"/>
            </a:avLst>
          </a:prstGeom>
          <a:solidFill>
            <a:schemeClr val="accent4">
              <a:lumMod val="40000"/>
              <a:lumOff val="60000"/>
            </a:schemeClr>
          </a:solidFill>
          <a:effectLst>
            <a:innerShdw blurRad="114300">
              <a:prstClr val="black"/>
            </a:innerShdw>
          </a:effectLst>
        </p:spPr>
        <p:txBody>
          <a:bodyPr/>
          <a:lstStyle/>
          <a:p>
            <a:endParaRPr lang="en-US" dirty="0"/>
          </a:p>
        </p:txBody>
      </p:sp>
      <p:sp>
        <p:nvSpPr>
          <p:cNvPr id="3" name="Rounded Rectangle 2"/>
          <p:cNvSpPr/>
          <p:nvPr/>
        </p:nvSpPr>
        <p:spPr>
          <a:xfrm>
            <a:off x="0" y="6200384"/>
            <a:ext cx="12192000" cy="551145"/>
          </a:xfrm>
          <a:prstGeom prst="roundRect">
            <a:avLst/>
          </a:prstGeom>
          <a:effectLst>
            <a:innerShdw blurRad="63500" dist="50800" dir="16200000">
              <a:prstClr val="black">
                <a:alpha val="50000"/>
              </a:prstClr>
            </a:innerShdw>
          </a:effectLst>
          <a:scene3d>
            <a:camera prst="orthographicFront"/>
            <a:lightRig rig="threePt" dir="t"/>
          </a:scene3d>
          <a:sp3d>
            <a:bevelT prst="relaxedInset"/>
          </a:sp3d>
        </p:spPr>
        <p:style>
          <a:lnRef idx="3">
            <a:schemeClr val="lt1"/>
          </a:lnRef>
          <a:fillRef idx="1">
            <a:schemeClr val="accent4"/>
          </a:fillRef>
          <a:effectRef idx="1">
            <a:schemeClr val="accent4"/>
          </a:effectRef>
          <a:fontRef idx="minor">
            <a:schemeClr val="lt1"/>
          </a:fontRef>
        </p:style>
        <p:txBody>
          <a:bodyPr rtlCol="0" anchor="ctr"/>
          <a:lstStyle/>
          <a:p>
            <a:pPr algn="r" rtl="1"/>
            <a:r>
              <a:rPr lang="fa-IR" sz="2000" b="1" dirty="0" smtClean="0">
                <a:solidFill>
                  <a:schemeClr val="tx1"/>
                </a:solidFill>
                <a:cs typeface="B Badr" panose="00000400000000000000" pitchFamily="2" charset="-78"/>
              </a:rPr>
              <a:t>موسسه آنامیس مهرجنوب									</a:t>
            </a:r>
            <a:r>
              <a:rPr lang="en-US" sz="2000" b="1" dirty="0" smtClean="0">
                <a:solidFill>
                  <a:schemeClr val="tx1"/>
                </a:solidFill>
                <a:cs typeface="B Badr" panose="00000400000000000000" pitchFamily="2" charset="-78"/>
              </a:rPr>
              <a:t>Anamisfile.ir     </a:t>
            </a:r>
            <a:endParaRPr lang="en-US" sz="2000" b="1" dirty="0">
              <a:solidFill>
                <a:schemeClr val="tx1"/>
              </a:solidFill>
              <a:cs typeface="B Badr" panose="00000400000000000000" pitchFamily="2" charset="-78"/>
            </a:endParaRPr>
          </a:p>
        </p:txBody>
      </p:sp>
      <p:pic>
        <p:nvPicPr>
          <p:cNvPr id="1027" name="Picture 3" descr="C:\Users\09018868042\Desktop\R\لوگو.jpg"/>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0000" r="90000">
                        <a14:foregroundMark x1="25368" y1="39236" x2="25368" y2="39236"/>
                        <a14:foregroundMark x1="26471" y1="39236" x2="26471" y2="39236"/>
                        <a14:foregroundMark x1="29044" y1="41667" x2="29044" y2="41667"/>
                        <a14:backgroundMark x1="28309" y1="40278" x2="28309" y2="40278"/>
                        <a14:backgroundMark x1="23529" y1="39236" x2="23529" y2="39236"/>
                        <a14:backgroundMark x1="23897" y1="38889" x2="23897" y2="38889"/>
                        <a14:backgroundMark x1="29044" y1="44444" x2="29044" y2="44444"/>
                        <a14:backgroundMark x1="23529" y1="46528" x2="23529" y2="46528"/>
                        <a14:backgroundMark x1="28309" y1="46528" x2="28309" y2="46528"/>
                        <a14:backgroundMark x1="83824" y1="47222" x2="83824" y2="47222"/>
                        <a14:backgroundMark x1="75735" y1="53125" x2="75735" y2="53125"/>
                        <a14:backgroundMark x1="73897" y1="58681" x2="73897" y2="58681"/>
                        <a14:backgroundMark x1="80147" y1="56597" x2="80147" y2="56597"/>
                        <a14:backgroundMark x1="39706" y1="54861" x2="39706" y2="54861"/>
                        <a14:backgroundMark x1="21324" y1="39236" x2="21324" y2="39236"/>
                        <a14:backgroundMark x1="26103" y1="39236" x2="26103" y2="39236"/>
                      </a14:backgroundRemoval>
                    </a14:imgEffect>
                  </a14:imgLayer>
                </a14:imgProps>
              </a:ext>
              <a:ext uri="{28A0092B-C50C-407E-A947-70E740481C1C}">
                <a14:useLocalDpi xmlns:a14="http://schemas.microsoft.com/office/drawing/2010/main" val="0"/>
              </a:ext>
            </a:extLst>
          </a:blip>
          <a:srcRect/>
          <a:stretch>
            <a:fillRect/>
          </a:stretch>
        </p:blipFill>
        <p:spPr bwMode="auto">
          <a:xfrm>
            <a:off x="61172" y="-262500"/>
            <a:ext cx="1587674" cy="1681067"/>
          </a:xfrm>
          <a:prstGeom prst="rect">
            <a:avLst/>
          </a:prstGeom>
          <a:noFill/>
          <a:extLst>
            <a:ext uri="{909E8E84-426E-40DD-AFC4-6F175D3DCCD1}">
              <a14:hiddenFill xmlns:a14="http://schemas.microsoft.com/office/drawing/2010/main">
                <a:solidFill>
                  <a:srgbClr val="FFFFFF"/>
                </a:solidFill>
              </a14:hiddenFill>
            </a:ext>
          </a:extLst>
        </p:spPr>
      </p:pic>
      <p:sp>
        <p:nvSpPr>
          <p:cNvPr id="5" name="Rounded Rectangle 4"/>
          <p:cNvSpPr/>
          <p:nvPr/>
        </p:nvSpPr>
        <p:spPr>
          <a:xfrm>
            <a:off x="1628384" y="175364"/>
            <a:ext cx="10296394" cy="814938"/>
          </a:xfrm>
          <a:prstGeom prst="roundRect">
            <a:avLst/>
          </a:prstGeom>
          <a:solidFill>
            <a:srgbClr val="FFD44B"/>
          </a:solidFill>
          <a:effectLst>
            <a:outerShdw blurRad="50800" dist="38100" dir="16200000" rotWithShape="0">
              <a:prstClr val="black">
                <a:alpha val="40000"/>
              </a:prstClr>
            </a:outerShdw>
          </a:effectLst>
          <a:scene3d>
            <a:camera prst="orthographicFront"/>
            <a:lightRig rig="threePt" dir="t"/>
          </a:scene3d>
          <a:sp3d>
            <a:bevelT/>
          </a:sp3d>
        </p:spPr>
        <p:style>
          <a:lnRef idx="1">
            <a:schemeClr val="accent4"/>
          </a:lnRef>
          <a:fillRef idx="3">
            <a:schemeClr val="accent4"/>
          </a:fillRef>
          <a:effectRef idx="2">
            <a:schemeClr val="accent4"/>
          </a:effectRef>
          <a:fontRef idx="minor">
            <a:schemeClr val="lt1"/>
          </a:fontRef>
        </p:style>
        <p:txBody>
          <a:bodyPr rtlCol="0" anchor="ctr"/>
          <a:lstStyle/>
          <a:p>
            <a:pPr algn="ctr"/>
            <a:r>
              <a:rPr lang="fa-IR" dirty="0" smtClean="0">
                <a:solidFill>
                  <a:schemeClr val="tx1"/>
                </a:solidFill>
                <a:cs typeface="Nasim" panose="00000700000000000000" pitchFamily="2" charset="-78"/>
              </a:rPr>
              <a:t>موسسه آنامیس مهرجنوب برگزار میکند:</a:t>
            </a:r>
            <a:endParaRPr lang="en-US" dirty="0">
              <a:solidFill>
                <a:schemeClr val="tx1"/>
              </a:solidFill>
              <a:cs typeface="Nasim" panose="00000700000000000000" pitchFamily="2" charset="-78"/>
            </a:endParaRPr>
          </a:p>
        </p:txBody>
      </p:sp>
      <p:sp>
        <p:nvSpPr>
          <p:cNvPr id="4" name="Rounded Rectangle 3"/>
          <p:cNvSpPr/>
          <p:nvPr/>
        </p:nvSpPr>
        <p:spPr>
          <a:xfrm>
            <a:off x="1525152" y="2009963"/>
            <a:ext cx="8354860" cy="2186256"/>
          </a:xfrm>
          <a:prstGeom prst="roundRect">
            <a:avLst/>
          </a:prstGeom>
          <a:solidFill>
            <a:schemeClr val="accent2">
              <a:lumMod val="75000"/>
            </a:schemeClr>
          </a:solidFill>
          <a:scene3d>
            <a:camera prst="orthographicFront"/>
            <a:lightRig rig="threePt" dir="t"/>
          </a:scene3d>
          <a:sp3d>
            <a:bevelT prst="angle"/>
          </a:sp3d>
        </p:spPr>
        <p:style>
          <a:lnRef idx="0">
            <a:schemeClr val="accent4"/>
          </a:lnRef>
          <a:fillRef idx="3">
            <a:schemeClr val="accent4"/>
          </a:fillRef>
          <a:effectRef idx="3">
            <a:schemeClr val="accent4"/>
          </a:effectRef>
          <a:fontRef idx="minor">
            <a:schemeClr val="lt1"/>
          </a:fontRef>
        </p:style>
        <p:txBody>
          <a:bodyPr rtlCol="0" anchor="ctr"/>
          <a:lstStyle/>
          <a:p>
            <a:pPr algn="ctr"/>
            <a:r>
              <a:rPr lang="fa-IR" sz="4800" b="1" dirty="0" smtClean="0">
                <a:cs typeface="B Zar" panose="00000400000000000000" pitchFamily="2" charset="-78"/>
              </a:rPr>
              <a:t>نقشه ذهنی به زبان ساده</a:t>
            </a:r>
            <a:endParaRPr lang="en-US" sz="4800" b="1" dirty="0">
              <a:cs typeface="B Zar" panose="00000400000000000000" pitchFamily="2" charset="-78"/>
            </a:endParaRPr>
          </a:p>
        </p:txBody>
      </p:sp>
    </p:spTree>
    <p:extLst>
      <p:ext uri="{BB962C8B-B14F-4D97-AF65-F5344CB8AC3E}">
        <p14:creationId xmlns:p14="http://schemas.microsoft.com/office/powerpoint/2010/main" val="157450476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xmlns="" id="{ADB6C630-A149-48ED-A9EF-7C23F0185D98}"/>
              </a:ext>
            </a:extLst>
          </p:cNvPr>
          <p:cNvGrpSpPr/>
          <p:nvPr/>
        </p:nvGrpSpPr>
        <p:grpSpPr>
          <a:xfrm>
            <a:off x="855007" y="990302"/>
            <a:ext cx="2927853" cy="2066050"/>
            <a:chOff x="1044999" y="1666636"/>
            <a:chExt cx="4947284" cy="3319335"/>
          </a:xfrm>
        </p:grpSpPr>
        <p:sp>
          <p:nvSpPr>
            <p:cNvPr id="38" name="TextBox 37">
              <a:extLst>
                <a:ext uri="{FF2B5EF4-FFF2-40B4-BE49-F238E27FC236}">
                  <a16:creationId xmlns:a16="http://schemas.microsoft.com/office/drawing/2014/main" xmlns="" id="{92E148E5-B7FD-48F0-9B94-73EFB32AB677}"/>
                </a:ext>
              </a:extLst>
            </p:cNvPr>
            <p:cNvSpPr txBox="1"/>
            <p:nvPr/>
          </p:nvSpPr>
          <p:spPr>
            <a:xfrm>
              <a:off x="1045001" y="1666636"/>
              <a:ext cx="4947281" cy="646331"/>
            </a:xfrm>
            <a:prstGeom prst="rect">
              <a:avLst/>
            </a:prstGeom>
            <a:noFill/>
          </p:spPr>
          <p:txBody>
            <a:bodyPr wrap="square" rtlCol="0">
              <a:spAutoFit/>
            </a:bodyPr>
            <a:lstStyle/>
            <a:p>
              <a:endParaRPr lang="en-US" sz="3600" b="1" dirty="0">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
          <p:nvSpPr>
            <p:cNvPr id="40" name="TextBox 39">
              <a:extLst>
                <a:ext uri="{FF2B5EF4-FFF2-40B4-BE49-F238E27FC236}">
                  <a16:creationId xmlns:a16="http://schemas.microsoft.com/office/drawing/2014/main" xmlns="" id="{B440AE7A-535F-458D-A54E-5E1EA431A644}"/>
                </a:ext>
              </a:extLst>
            </p:cNvPr>
            <p:cNvSpPr txBox="1"/>
            <p:nvPr/>
          </p:nvSpPr>
          <p:spPr>
            <a:xfrm>
              <a:off x="1045002" y="3004750"/>
              <a:ext cx="4947281" cy="300082"/>
            </a:xfrm>
            <a:prstGeom prst="rect">
              <a:avLst/>
            </a:prstGeom>
            <a:noFill/>
          </p:spPr>
          <p:txBody>
            <a:bodyPr wrap="square" rtlCol="0">
              <a:spAutoFit/>
            </a:bodyPr>
            <a:lstStyle/>
            <a:p>
              <a:pPr algn="just">
                <a:lnSpc>
                  <a:spcPct val="150000"/>
                </a:lnSpc>
              </a:pPr>
              <a:endParaRPr lang="en-ID" sz="900" dirty="0">
                <a:solidFill>
                  <a:schemeClr val="bg1"/>
                </a:solidFill>
                <a:latin typeface="Roboto" pitchFamily="2" charset="0"/>
                <a:ea typeface="Roboto" pitchFamily="2" charset="0"/>
              </a:endParaRPr>
            </a:p>
          </p:txBody>
        </p:sp>
        <p:sp>
          <p:nvSpPr>
            <p:cNvPr id="41" name="TextBox 40">
              <a:extLst>
                <a:ext uri="{FF2B5EF4-FFF2-40B4-BE49-F238E27FC236}">
                  <a16:creationId xmlns:a16="http://schemas.microsoft.com/office/drawing/2014/main" xmlns="" id="{1AFA3E84-4736-41D4-B07A-A7826CF26D68}"/>
                </a:ext>
              </a:extLst>
            </p:cNvPr>
            <p:cNvSpPr txBox="1"/>
            <p:nvPr/>
          </p:nvSpPr>
          <p:spPr>
            <a:xfrm>
              <a:off x="1044999" y="4685889"/>
              <a:ext cx="4947281" cy="300082"/>
            </a:xfrm>
            <a:prstGeom prst="rect">
              <a:avLst/>
            </a:prstGeom>
            <a:noFill/>
          </p:spPr>
          <p:txBody>
            <a:bodyPr wrap="square" rtlCol="0">
              <a:spAutoFit/>
            </a:bodyPr>
            <a:lstStyle/>
            <a:p>
              <a:pPr algn="just">
                <a:lnSpc>
                  <a:spcPct val="150000"/>
                </a:lnSpc>
              </a:pPr>
              <a:endParaRPr lang="en-ID" sz="900" dirty="0">
                <a:solidFill>
                  <a:schemeClr val="bg1"/>
                </a:solidFill>
                <a:latin typeface="Roboto" pitchFamily="2" charset="0"/>
                <a:ea typeface="Roboto" pitchFamily="2" charset="0"/>
              </a:endParaRPr>
            </a:p>
          </p:txBody>
        </p:sp>
      </p:grpSp>
      <p:sp>
        <p:nvSpPr>
          <p:cNvPr id="11" name="Picture Placeholder 1">
            <a:extLst>
              <a:ext uri="{FF2B5EF4-FFF2-40B4-BE49-F238E27FC236}">
                <a16:creationId xmlns:a16="http://schemas.microsoft.com/office/drawing/2014/main" xmlns="" id="{82B5C3E0-ADA0-41FB-9593-A40D1724A53F}"/>
              </a:ext>
            </a:extLst>
          </p:cNvPr>
          <p:cNvSpPr txBox="1">
            <a:spLocks/>
          </p:cNvSpPr>
          <p:nvPr/>
        </p:nvSpPr>
        <p:spPr>
          <a:xfrm>
            <a:off x="241126" y="1191449"/>
            <a:ext cx="11683652" cy="4733362"/>
          </a:xfrm>
          <a:prstGeom prst="roundRect">
            <a:avLst>
              <a:gd name="adj" fmla="val 4988"/>
            </a:avLst>
          </a:prstGeom>
          <a:solidFill>
            <a:schemeClr val="accent4">
              <a:lumMod val="40000"/>
              <a:lumOff val="60000"/>
            </a:schemeClr>
          </a:solidFill>
          <a:effectLst>
            <a:innerShdw blurRad="114300">
              <a:prstClr val="black"/>
            </a:innerShdw>
          </a:effectLst>
        </p:spPr>
        <p:txBody>
          <a:bodyPr/>
          <a:lstStyle/>
          <a:p>
            <a:pPr algn="r" rtl="1">
              <a:lnSpc>
                <a:spcPct val="150000"/>
              </a:lnSpc>
            </a:pPr>
            <a:r>
              <a:rPr lang="fa-IR" sz="3200" b="1" dirty="0" smtClean="0">
                <a:cs typeface="B Zar" panose="00000400000000000000" pitchFamily="2" charset="-78"/>
              </a:rPr>
              <a:t>1-موضوع اصلی </a:t>
            </a:r>
          </a:p>
          <a:p>
            <a:pPr algn="r" rtl="1">
              <a:lnSpc>
                <a:spcPct val="150000"/>
              </a:lnSpc>
            </a:pPr>
            <a:r>
              <a:rPr lang="fa-IR" sz="3200" b="1" dirty="0" smtClean="0">
                <a:cs typeface="B Zar" panose="00000400000000000000" pitchFamily="2" charset="-78"/>
              </a:rPr>
              <a:t>2-ویژگی </a:t>
            </a:r>
            <a:r>
              <a:rPr lang="fa-IR" sz="3200" b="1" dirty="0">
                <a:cs typeface="B Zar" panose="00000400000000000000" pitchFamily="2" charset="-78"/>
              </a:rPr>
              <a:t>ها و مطالب مهم و اصلی </a:t>
            </a:r>
            <a:r>
              <a:rPr lang="fa-IR" sz="3200" b="1" dirty="0" smtClean="0">
                <a:cs typeface="B Zar" panose="00000400000000000000" pitchFamily="2" charset="-78"/>
              </a:rPr>
              <a:t>مربوط</a:t>
            </a:r>
          </a:p>
          <a:p>
            <a:pPr algn="r" rtl="1">
              <a:lnSpc>
                <a:spcPct val="150000"/>
              </a:lnSpc>
            </a:pPr>
            <a:r>
              <a:rPr lang="fa-IR" sz="3200" b="1" dirty="0" smtClean="0">
                <a:cs typeface="B Zar" panose="00000400000000000000" pitchFamily="2" charset="-78"/>
              </a:rPr>
              <a:t> </a:t>
            </a:r>
            <a:r>
              <a:rPr lang="fa-IR" sz="3200" b="1" dirty="0">
                <a:cs typeface="B Zar" panose="00000400000000000000" pitchFamily="2" charset="-78"/>
              </a:rPr>
              <a:t>به </a:t>
            </a:r>
            <a:r>
              <a:rPr lang="fa-IR" sz="3200" b="1" dirty="0" smtClean="0">
                <a:cs typeface="B Zar" panose="00000400000000000000" pitchFamily="2" charset="-78"/>
              </a:rPr>
              <a:t>موضوع اصلی</a:t>
            </a:r>
          </a:p>
          <a:p>
            <a:pPr algn="r" rtl="1">
              <a:lnSpc>
                <a:spcPct val="150000"/>
              </a:lnSpc>
            </a:pPr>
            <a:r>
              <a:rPr lang="fa-IR" sz="3200" b="1" dirty="0" smtClean="0">
                <a:cs typeface="B Zar" panose="00000400000000000000" pitchFamily="2" charset="-78"/>
              </a:rPr>
              <a:t>3- </a:t>
            </a:r>
            <a:r>
              <a:rPr lang="fa-IR" sz="3200" b="1" dirty="0">
                <a:cs typeface="B Zar" panose="00000400000000000000" pitchFamily="2" charset="-78"/>
              </a:rPr>
              <a:t>کلمات کلیدی و </a:t>
            </a:r>
            <a:r>
              <a:rPr lang="fa-IR" sz="3200" b="1" dirty="0" smtClean="0">
                <a:cs typeface="B Zar" panose="00000400000000000000" pitchFamily="2" charset="-78"/>
              </a:rPr>
              <a:t>اصلی</a:t>
            </a:r>
          </a:p>
          <a:p>
            <a:pPr algn="r" rtl="1">
              <a:lnSpc>
                <a:spcPct val="150000"/>
              </a:lnSpc>
            </a:pPr>
            <a:r>
              <a:rPr lang="fa-IR" sz="3200" b="1" dirty="0" smtClean="0">
                <a:cs typeface="B Zar" panose="00000400000000000000" pitchFamily="2" charset="-78"/>
              </a:rPr>
              <a:t>4- ارتباط دادن بین موضوع اصلی و شاخه</a:t>
            </a:r>
            <a:endParaRPr lang="en-US" sz="3200" b="1" dirty="0">
              <a:cs typeface="B Zar" panose="00000400000000000000" pitchFamily="2" charset="-78"/>
            </a:endParaRPr>
          </a:p>
        </p:txBody>
      </p:sp>
      <p:sp>
        <p:nvSpPr>
          <p:cNvPr id="3" name="Rounded Rectangle 2"/>
          <p:cNvSpPr/>
          <p:nvPr/>
        </p:nvSpPr>
        <p:spPr>
          <a:xfrm>
            <a:off x="0" y="6200384"/>
            <a:ext cx="12192000" cy="551145"/>
          </a:xfrm>
          <a:prstGeom prst="roundRect">
            <a:avLst/>
          </a:prstGeom>
          <a:effectLst>
            <a:innerShdw blurRad="63500" dist="50800" dir="16200000">
              <a:prstClr val="black">
                <a:alpha val="50000"/>
              </a:prstClr>
            </a:innerShdw>
          </a:effectLst>
          <a:scene3d>
            <a:camera prst="orthographicFront"/>
            <a:lightRig rig="threePt" dir="t"/>
          </a:scene3d>
          <a:sp3d>
            <a:bevelT prst="relaxedInset"/>
          </a:sp3d>
        </p:spPr>
        <p:style>
          <a:lnRef idx="3">
            <a:schemeClr val="lt1"/>
          </a:lnRef>
          <a:fillRef idx="1">
            <a:schemeClr val="accent4"/>
          </a:fillRef>
          <a:effectRef idx="1">
            <a:schemeClr val="accent4"/>
          </a:effectRef>
          <a:fontRef idx="minor">
            <a:schemeClr val="lt1"/>
          </a:fontRef>
        </p:style>
        <p:txBody>
          <a:bodyPr rtlCol="0" anchor="ctr"/>
          <a:lstStyle/>
          <a:p>
            <a:pPr algn="r" rtl="1"/>
            <a:r>
              <a:rPr lang="fa-IR" sz="2000" b="1" dirty="0" smtClean="0">
                <a:solidFill>
                  <a:schemeClr val="tx1"/>
                </a:solidFill>
                <a:cs typeface="B Badr" panose="00000400000000000000" pitchFamily="2" charset="-78"/>
              </a:rPr>
              <a:t>موسسه آنامیس مهرجنوب									</a:t>
            </a:r>
            <a:r>
              <a:rPr lang="en-US" sz="2000" b="1" dirty="0" smtClean="0">
                <a:solidFill>
                  <a:schemeClr val="tx1"/>
                </a:solidFill>
                <a:cs typeface="B Badr" panose="00000400000000000000" pitchFamily="2" charset="-78"/>
              </a:rPr>
              <a:t>Anamisfile.ir     </a:t>
            </a:r>
            <a:endParaRPr lang="en-US" sz="2000" b="1" dirty="0">
              <a:solidFill>
                <a:schemeClr val="tx1"/>
              </a:solidFill>
              <a:cs typeface="B Badr" panose="00000400000000000000" pitchFamily="2" charset="-78"/>
            </a:endParaRPr>
          </a:p>
        </p:txBody>
      </p:sp>
      <p:pic>
        <p:nvPicPr>
          <p:cNvPr id="1027" name="Picture 3" descr="C:\Users\09018868042\Desktop\R\لوگو.jpg"/>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0000" r="90000">
                        <a14:foregroundMark x1="25368" y1="39236" x2="25368" y2="39236"/>
                        <a14:foregroundMark x1="26471" y1="39236" x2="26471" y2="39236"/>
                        <a14:foregroundMark x1="29044" y1="41667" x2="29044" y2="41667"/>
                        <a14:backgroundMark x1="28309" y1="40278" x2="28309" y2="40278"/>
                        <a14:backgroundMark x1="23529" y1="39236" x2="23529" y2="39236"/>
                        <a14:backgroundMark x1="23897" y1="38889" x2="23897" y2="38889"/>
                        <a14:backgroundMark x1="29044" y1="44444" x2="29044" y2="44444"/>
                        <a14:backgroundMark x1="23529" y1="46528" x2="23529" y2="46528"/>
                        <a14:backgroundMark x1="28309" y1="46528" x2="28309" y2="46528"/>
                        <a14:backgroundMark x1="83824" y1="47222" x2="83824" y2="47222"/>
                        <a14:backgroundMark x1="75735" y1="53125" x2="75735" y2="53125"/>
                        <a14:backgroundMark x1="73897" y1="58681" x2="73897" y2="58681"/>
                        <a14:backgroundMark x1="80147" y1="56597" x2="80147" y2="56597"/>
                        <a14:backgroundMark x1="39706" y1="54861" x2="39706" y2="54861"/>
                        <a14:backgroundMark x1="21324" y1="39236" x2="21324" y2="39236"/>
                        <a14:backgroundMark x1="26103" y1="39236" x2="26103" y2="39236"/>
                      </a14:backgroundRemoval>
                    </a14:imgEffect>
                  </a14:imgLayer>
                </a14:imgProps>
              </a:ext>
              <a:ext uri="{28A0092B-C50C-407E-A947-70E740481C1C}">
                <a14:useLocalDpi xmlns:a14="http://schemas.microsoft.com/office/drawing/2010/main" val="0"/>
              </a:ext>
            </a:extLst>
          </a:blip>
          <a:srcRect/>
          <a:stretch>
            <a:fillRect/>
          </a:stretch>
        </p:blipFill>
        <p:spPr bwMode="auto">
          <a:xfrm>
            <a:off x="61172" y="-262500"/>
            <a:ext cx="1587674" cy="1681067"/>
          </a:xfrm>
          <a:prstGeom prst="rect">
            <a:avLst/>
          </a:prstGeom>
          <a:noFill/>
          <a:extLst>
            <a:ext uri="{909E8E84-426E-40DD-AFC4-6F175D3DCCD1}">
              <a14:hiddenFill xmlns:a14="http://schemas.microsoft.com/office/drawing/2010/main">
                <a:solidFill>
                  <a:srgbClr val="FFFFFF"/>
                </a:solidFill>
              </a14:hiddenFill>
            </a:ext>
          </a:extLst>
        </p:spPr>
      </p:pic>
      <p:sp>
        <p:nvSpPr>
          <p:cNvPr id="5" name="Rounded Rectangle 4"/>
          <p:cNvSpPr/>
          <p:nvPr/>
        </p:nvSpPr>
        <p:spPr>
          <a:xfrm>
            <a:off x="1628384" y="175364"/>
            <a:ext cx="10296394" cy="814938"/>
          </a:xfrm>
          <a:prstGeom prst="roundRect">
            <a:avLst/>
          </a:prstGeom>
          <a:solidFill>
            <a:srgbClr val="FFD44B"/>
          </a:solidFill>
          <a:effectLst>
            <a:outerShdw blurRad="50800" dist="38100" dir="16200000" rotWithShape="0">
              <a:prstClr val="black">
                <a:alpha val="40000"/>
              </a:prstClr>
            </a:outerShdw>
          </a:effectLst>
          <a:scene3d>
            <a:camera prst="orthographicFront"/>
            <a:lightRig rig="threePt" dir="t"/>
          </a:scene3d>
          <a:sp3d>
            <a:bevelT/>
          </a:sp3d>
        </p:spPr>
        <p:style>
          <a:lnRef idx="1">
            <a:schemeClr val="accent4"/>
          </a:lnRef>
          <a:fillRef idx="3">
            <a:schemeClr val="accent4"/>
          </a:fillRef>
          <a:effectRef idx="2">
            <a:schemeClr val="accent4"/>
          </a:effectRef>
          <a:fontRef idx="minor">
            <a:schemeClr val="lt1"/>
          </a:fontRef>
        </p:style>
        <p:txBody>
          <a:bodyPr rtlCol="0" anchor="ctr"/>
          <a:lstStyle/>
          <a:p>
            <a:pPr lvl="0" algn="ctr"/>
            <a:r>
              <a:rPr lang="fa-IR" sz="4000" b="1" dirty="0" smtClean="0">
                <a:solidFill>
                  <a:srgbClr val="C00000"/>
                </a:solidFill>
                <a:cs typeface="B Zar" panose="00000400000000000000" pitchFamily="2" charset="-78"/>
              </a:rPr>
              <a:t>چهار موضوع نقشه ذهنی</a:t>
            </a:r>
            <a:endParaRPr lang="en-US" sz="4000" b="1" dirty="0">
              <a:solidFill>
                <a:srgbClr val="C00000"/>
              </a:solidFill>
              <a:cs typeface="B Zar" panose="00000400000000000000" pitchFamily="2" charset="-78"/>
            </a:endParaRPr>
          </a:p>
        </p:txBody>
      </p:sp>
      <p:pic>
        <p:nvPicPr>
          <p:cNvPr id="409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2701" y="1329968"/>
            <a:ext cx="4092879" cy="3670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ounded Rectangle 11"/>
          <p:cNvSpPr/>
          <p:nvPr/>
        </p:nvSpPr>
        <p:spPr>
          <a:xfrm>
            <a:off x="989557" y="5085567"/>
            <a:ext cx="10935222" cy="839244"/>
          </a:xfrm>
          <a:prstGeom prst="roundRect">
            <a:avLst/>
          </a:prstGeom>
          <a:solidFill>
            <a:schemeClr val="accent1">
              <a:lumMod val="60000"/>
              <a:lumOff val="40000"/>
            </a:schemeClr>
          </a:solidFill>
          <a:scene3d>
            <a:camera prst="orthographicFront"/>
            <a:lightRig rig="threePt" dir="t"/>
          </a:scene3d>
          <a:sp3d>
            <a:bevelT prst="angle"/>
          </a:sp3d>
        </p:spPr>
        <p:style>
          <a:lnRef idx="1">
            <a:schemeClr val="accent4"/>
          </a:lnRef>
          <a:fillRef idx="3">
            <a:schemeClr val="accent4"/>
          </a:fillRef>
          <a:effectRef idx="2">
            <a:schemeClr val="accent4"/>
          </a:effectRef>
          <a:fontRef idx="minor">
            <a:schemeClr val="lt1"/>
          </a:fontRef>
        </p:style>
        <p:txBody>
          <a:bodyPr rtlCol="0" anchor="ctr"/>
          <a:lstStyle/>
          <a:p>
            <a:pPr algn="ctr"/>
            <a:r>
              <a:rPr lang="fa-IR" sz="3200" b="1" dirty="0" smtClean="0">
                <a:solidFill>
                  <a:srgbClr val="C00000"/>
                </a:solidFill>
                <a:latin typeface="+mj-lt"/>
                <a:cs typeface="B Zar" panose="00000400000000000000" pitchFamily="2" charset="-78"/>
              </a:rPr>
              <a:t> موضوع اصلی/ویژگی ها/کلمات کلیدی/ارتباط دادن</a:t>
            </a:r>
            <a:endParaRPr lang="en-US" sz="3200" b="1" dirty="0">
              <a:solidFill>
                <a:srgbClr val="C00000"/>
              </a:solidFill>
              <a:latin typeface="+mj-lt"/>
              <a:cs typeface="B Zar" panose="00000400000000000000" pitchFamily="2" charset="-78"/>
            </a:endParaRPr>
          </a:p>
        </p:txBody>
      </p:sp>
    </p:spTree>
    <p:extLst>
      <p:ext uri="{BB962C8B-B14F-4D97-AF65-F5344CB8AC3E}">
        <p14:creationId xmlns:p14="http://schemas.microsoft.com/office/powerpoint/2010/main" val="121135011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xmlns="" id="{ADB6C630-A149-48ED-A9EF-7C23F0185D98}"/>
              </a:ext>
            </a:extLst>
          </p:cNvPr>
          <p:cNvGrpSpPr/>
          <p:nvPr/>
        </p:nvGrpSpPr>
        <p:grpSpPr>
          <a:xfrm>
            <a:off x="855007" y="990302"/>
            <a:ext cx="2927853" cy="2066050"/>
            <a:chOff x="1044999" y="1666636"/>
            <a:chExt cx="4947284" cy="3319335"/>
          </a:xfrm>
        </p:grpSpPr>
        <p:sp>
          <p:nvSpPr>
            <p:cNvPr id="38" name="TextBox 37">
              <a:extLst>
                <a:ext uri="{FF2B5EF4-FFF2-40B4-BE49-F238E27FC236}">
                  <a16:creationId xmlns:a16="http://schemas.microsoft.com/office/drawing/2014/main" xmlns="" id="{92E148E5-B7FD-48F0-9B94-73EFB32AB677}"/>
                </a:ext>
              </a:extLst>
            </p:cNvPr>
            <p:cNvSpPr txBox="1"/>
            <p:nvPr/>
          </p:nvSpPr>
          <p:spPr>
            <a:xfrm>
              <a:off x="1045001" y="1666636"/>
              <a:ext cx="4947281" cy="646331"/>
            </a:xfrm>
            <a:prstGeom prst="rect">
              <a:avLst/>
            </a:prstGeom>
            <a:noFill/>
          </p:spPr>
          <p:txBody>
            <a:bodyPr wrap="square" rtlCol="0">
              <a:spAutoFit/>
            </a:bodyPr>
            <a:lstStyle/>
            <a:p>
              <a:endParaRPr lang="en-US" sz="3600" b="1" dirty="0">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
          <p:nvSpPr>
            <p:cNvPr id="40" name="TextBox 39">
              <a:extLst>
                <a:ext uri="{FF2B5EF4-FFF2-40B4-BE49-F238E27FC236}">
                  <a16:creationId xmlns:a16="http://schemas.microsoft.com/office/drawing/2014/main" xmlns="" id="{B440AE7A-535F-458D-A54E-5E1EA431A644}"/>
                </a:ext>
              </a:extLst>
            </p:cNvPr>
            <p:cNvSpPr txBox="1"/>
            <p:nvPr/>
          </p:nvSpPr>
          <p:spPr>
            <a:xfrm>
              <a:off x="1045002" y="3004750"/>
              <a:ext cx="4947281" cy="300082"/>
            </a:xfrm>
            <a:prstGeom prst="rect">
              <a:avLst/>
            </a:prstGeom>
            <a:noFill/>
          </p:spPr>
          <p:txBody>
            <a:bodyPr wrap="square" rtlCol="0">
              <a:spAutoFit/>
            </a:bodyPr>
            <a:lstStyle/>
            <a:p>
              <a:pPr algn="just">
                <a:lnSpc>
                  <a:spcPct val="150000"/>
                </a:lnSpc>
              </a:pPr>
              <a:endParaRPr lang="en-ID" sz="900" dirty="0">
                <a:solidFill>
                  <a:schemeClr val="bg1"/>
                </a:solidFill>
                <a:latin typeface="Roboto" pitchFamily="2" charset="0"/>
                <a:ea typeface="Roboto" pitchFamily="2" charset="0"/>
              </a:endParaRPr>
            </a:p>
          </p:txBody>
        </p:sp>
        <p:sp>
          <p:nvSpPr>
            <p:cNvPr id="41" name="TextBox 40">
              <a:extLst>
                <a:ext uri="{FF2B5EF4-FFF2-40B4-BE49-F238E27FC236}">
                  <a16:creationId xmlns:a16="http://schemas.microsoft.com/office/drawing/2014/main" xmlns="" id="{1AFA3E84-4736-41D4-B07A-A7826CF26D68}"/>
                </a:ext>
              </a:extLst>
            </p:cNvPr>
            <p:cNvSpPr txBox="1"/>
            <p:nvPr/>
          </p:nvSpPr>
          <p:spPr>
            <a:xfrm>
              <a:off x="1044999" y="4685889"/>
              <a:ext cx="4947281" cy="300082"/>
            </a:xfrm>
            <a:prstGeom prst="rect">
              <a:avLst/>
            </a:prstGeom>
            <a:noFill/>
          </p:spPr>
          <p:txBody>
            <a:bodyPr wrap="square" rtlCol="0">
              <a:spAutoFit/>
            </a:bodyPr>
            <a:lstStyle/>
            <a:p>
              <a:pPr algn="just">
                <a:lnSpc>
                  <a:spcPct val="150000"/>
                </a:lnSpc>
              </a:pPr>
              <a:endParaRPr lang="en-ID" sz="900" dirty="0">
                <a:solidFill>
                  <a:schemeClr val="bg1"/>
                </a:solidFill>
                <a:latin typeface="Roboto" pitchFamily="2" charset="0"/>
                <a:ea typeface="Roboto" pitchFamily="2" charset="0"/>
              </a:endParaRPr>
            </a:p>
          </p:txBody>
        </p:sp>
      </p:grpSp>
      <p:sp>
        <p:nvSpPr>
          <p:cNvPr id="11" name="Picture Placeholder 1">
            <a:extLst>
              <a:ext uri="{FF2B5EF4-FFF2-40B4-BE49-F238E27FC236}">
                <a16:creationId xmlns:a16="http://schemas.microsoft.com/office/drawing/2014/main" xmlns="" id="{82B5C3E0-ADA0-41FB-9593-A40D1724A53F}"/>
              </a:ext>
            </a:extLst>
          </p:cNvPr>
          <p:cNvSpPr txBox="1">
            <a:spLocks/>
          </p:cNvSpPr>
          <p:nvPr/>
        </p:nvSpPr>
        <p:spPr>
          <a:xfrm>
            <a:off x="241126" y="1191449"/>
            <a:ext cx="11683652" cy="4733362"/>
          </a:xfrm>
          <a:prstGeom prst="roundRect">
            <a:avLst>
              <a:gd name="adj" fmla="val 4988"/>
            </a:avLst>
          </a:prstGeom>
          <a:solidFill>
            <a:schemeClr val="accent4">
              <a:lumMod val="40000"/>
              <a:lumOff val="60000"/>
            </a:schemeClr>
          </a:solidFill>
          <a:effectLst>
            <a:innerShdw blurRad="114300">
              <a:prstClr val="black"/>
            </a:innerShdw>
          </a:effectLst>
        </p:spPr>
        <p:txBody>
          <a:bodyPr/>
          <a:lstStyle/>
          <a:p>
            <a:pPr algn="r" rtl="1">
              <a:lnSpc>
                <a:spcPct val="200000"/>
              </a:lnSpc>
            </a:pPr>
            <a:endParaRPr lang="en-US" sz="2800" b="1" dirty="0">
              <a:cs typeface="B Zar" panose="00000400000000000000" pitchFamily="2" charset="-78"/>
            </a:endParaRPr>
          </a:p>
        </p:txBody>
      </p:sp>
      <p:sp>
        <p:nvSpPr>
          <p:cNvPr id="3" name="Rounded Rectangle 2"/>
          <p:cNvSpPr/>
          <p:nvPr/>
        </p:nvSpPr>
        <p:spPr>
          <a:xfrm>
            <a:off x="0" y="6200384"/>
            <a:ext cx="12192000" cy="551145"/>
          </a:xfrm>
          <a:prstGeom prst="roundRect">
            <a:avLst/>
          </a:prstGeom>
          <a:effectLst>
            <a:innerShdw blurRad="63500" dist="50800" dir="16200000">
              <a:prstClr val="black">
                <a:alpha val="50000"/>
              </a:prstClr>
            </a:innerShdw>
          </a:effectLst>
          <a:scene3d>
            <a:camera prst="orthographicFront"/>
            <a:lightRig rig="threePt" dir="t"/>
          </a:scene3d>
          <a:sp3d>
            <a:bevelT prst="relaxedInset"/>
          </a:sp3d>
        </p:spPr>
        <p:style>
          <a:lnRef idx="3">
            <a:schemeClr val="lt1"/>
          </a:lnRef>
          <a:fillRef idx="1">
            <a:schemeClr val="accent4"/>
          </a:fillRef>
          <a:effectRef idx="1">
            <a:schemeClr val="accent4"/>
          </a:effectRef>
          <a:fontRef idx="minor">
            <a:schemeClr val="lt1"/>
          </a:fontRef>
        </p:style>
        <p:txBody>
          <a:bodyPr rtlCol="0" anchor="ctr"/>
          <a:lstStyle/>
          <a:p>
            <a:pPr algn="r" rtl="1"/>
            <a:r>
              <a:rPr lang="fa-IR" sz="2000" b="1" dirty="0" smtClean="0">
                <a:solidFill>
                  <a:schemeClr val="tx1"/>
                </a:solidFill>
                <a:cs typeface="B Badr" panose="00000400000000000000" pitchFamily="2" charset="-78"/>
              </a:rPr>
              <a:t>موسسه آنامیس مهرجنوب									</a:t>
            </a:r>
            <a:r>
              <a:rPr lang="en-US" sz="2000" b="1" dirty="0" smtClean="0">
                <a:solidFill>
                  <a:schemeClr val="tx1"/>
                </a:solidFill>
                <a:cs typeface="B Badr" panose="00000400000000000000" pitchFamily="2" charset="-78"/>
              </a:rPr>
              <a:t>Anamisfile.ir     </a:t>
            </a:r>
            <a:endParaRPr lang="en-US" sz="2000" b="1" dirty="0">
              <a:solidFill>
                <a:schemeClr val="tx1"/>
              </a:solidFill>
              <a:cs typeface="B Badr" panose="00000400000000000000" pitchFamily="2" charset="-78"/>
            </a:endParaRPr>
          </a:p>
        </p:txBody>
      </p:sp>
      <p:pic>
        <p:nvPicPr>
          <p:cNvPr id="1027" name="Picture 3" descr="C:\Users\09018868042\Desktop\R\لوگو.jpg"/>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0000" r="90000">
                        <a14:foregroundMark x1="25368" y1="39236" x2="25368" y2="39236"/>
                        <a14:foregroundMark x1="26471" y1="39236" x2="26471" y2="39236"/>
                        <a14:foregroundMark x1="29044" y1="41667" x2="29044" y2="41667"/>
                        <a14:backgroundMark x1="28309" y1="40278" x2="28309" y2="40278"/>
                        <a14:backgroundMark x1="23529" y1="39236" x2="23529" y2="39236"/>
                        <a14:backgroundMark x1="23897" y1="38889" x2="23897" y2="38889"/>
                        <a14:backgroundMark x1="29044" y1="44444" x2="29044" y2="44444"/>
                        <a14:backgroundMark x1="23529" y1="46528" x2="23529" y2="46528"/>
                        <a14:backgroundMark x1="28309" y1="46528" x2="28309" y2="46528"/>
                        <a14:backgroundMark x1="83824" y1="47222" x2="83824" y2="47222"/>
                        <a14:backgroundMark x1="75735" y1="53125" x2="75735" y2="53125"/>
                        <a14:backgroundMark x1="73897" y1="58681" x2="73897" y2="58681"/>
                        <a14:backgroundMark x1="80147" y1="56597" x2="80147" y2="56597"/>
                        <a14:backgroundMark x1="39706" y1="54861" x2="39706" y2="54861"/>
                        <a14:backgroundMark x1="21324" y1="39236" x2="21324" y2="39236"/>
                        <a14:backgroundMark x1="26103" y1="39236" x2="26103" y2="39236"/>
                      </a14:backgroundRemoval>
                    </a14:imgEffect>
                  </a14:imgLayer>
                </a14:imgProps>
              </a:ext>
              <a:ext uri="{28A0092B-C50C-407E-A947-70E740481C1C}">
                <a14:useLocalDpi xmlns:a14="http://schemas.microsoft.com/office/drawing/2010/main" val="0"/>
              </a:ext>
            </a:extLst>
          </a:blip>
          <a:srcRect/>
          <a:stretch>
            <a:fillRect/>
          </a:stretch>
        </p:blipFill>
        <p:spPr bwMode="auto">
          <a:xfrm>
            <a:off x="61172" y="-262500"/>
            <a:ext cx="1587674" cy="1681067"/>
          </a:xfrm>
          <a:prstGeom prst="rect">
            <a:avLst/>
          </a:prstGeom>
          <a:noFill/>
          <a:extLst>
            <a:ext uri="{909E8E84-426E-40DD-AFC4-6F175D3DCCD1}">
              <a14:hiddenFill xmlns:a14="http://schemas.microsoft.com/office/drawing/2010/main">
                <a:solidFill>
                  <a:srgbClr val="FFFFFF"/>
                </a:solidFill>
              </a14:hiddenFill>
            </a:ext>
          </a:extLst>
        </p:spPr>
      </p:pic>
      <p:sp>
        <p:nvSpPr>
          <p:cNvPr id="5" name="Rounded Rectangle 4"/>
          <p:cNvSpPr/>
          <p:nvPr/>
        </p:nvSpPr>
        <p:spPr>
          <a:xfrm>
            <a:off x="1628384" y="175364"/>
            <a:ext cx="10296394" cy="814938"/>
          </a:xfrm>
          <a:prstGeom prst="roundRect">
            <a:avLst/>
          </a:prstGeom>
          <a:solidFill>
            <a:srgbClr val="FFD44B"/>
          </a:solidFill>
          <a:effectLst>
            <a:outerShdw blurRad="50800" dist="38100" dir="16200000" rotWithShape="0">
              <a:prstClr val="black">
                <a:alpha val="40000"/>
              </a:prstClr>
            </a:outerShdw>
          </a:effectLst>
          <a:scene3d>
            <a:camera prst="orthographicFront"/>
            <a:lightRig rig="threePt" dir="t"/>
          </a:scene3d>
          <a:sp3d>
            <a:bevelT/>
          </a:sp3d>
        </p:spPr>
        <p:style>
          <a:lnRef idx="1">
            <a:schemeClr val="accent4"/>
          </a:lnRef>
          <a:fillRef idx="3">
            <a:schemeClr val="accent4"/>
          </a:fillRef>
          <a:effectRef idx="2">
            <a:schemeClr val="accent4"/>
          </a:effectRef>
          <a:fontRef idx="minor">
            <a:schemeClr val="lt1"/>
          </a:fontRef>
        </p:style>
        <p:txBody>
          <a:bodyPr rtlCol="0" anchor="ctr"/>
          <a:lstStyle/>
          <a:p>
            <a:pPr lvl="0" algn="ctr"/>
            <a:r>
              <a:rPr lang="fa-IR" sz="4000" b="1" dirty="0">
                <a:solidFill>
                  <a:srgbClr val="C00000"/>
                </a:solidFill>
                <a:cs typeface="B Zar" panose="00000400000000000000" pitchFamily="2" charset="-78"/>
              </a:rPr>
              <a:t>چهار موضوع نقشه ذهنی</a:t>
            </a:r>
            <a:endParaRPr lang="en-US" sz="4000" b="1" dirty="0">
              <a:solidFill>
                <a:srgbClr val="C00000"/>
              </a:solidFill>
              <a:cs typeface="B Zar" panose="00000400000000000000" pitchFamily="2" charset="-78"/>
            </a:endParaRPr>
          </a:p>
        </p:txBody>
      </p:sp>
      <p:pic>
        <p:nvPicPr>
          <p:cNvPr id="307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9036" y="1382101"/>
            <a:ext cx="10922696" cy="428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1620625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xmlns="" id="{ADB6C630-A149-48ED-A9EF-7C23F0185D98}"/>
              </a:ext>
            </a:extLst>
          </p:cNvPr>
          <p:cNvGrpSpPr/>
          <p:nvPr/>
        </p:nvGrpSpPr>
        <p:grpSpPr>
          <a:xfrm>
            <a:off x="855007" y="990302"/>
            <a:ext cx="2927853" cy="2066050"/>
            <a:chOff x="1044999" y="1666636"/>
            <a:chExt cx="4947284" cy="3319335"/>
          </a:xfrm>
        </p:grpSpPr>
        <p:sp>
          <p:nvSpPr>
            <p:cNvPr id="38" name="TextBox 37">
              <a:extLst>
                <a:ext uri="{FF2B5EF4-FFF2-40B4-BE49-F238E27FC236}">
                  <a16:creationId xmlns:a16="http://schemas.microsoft.com/office/drawing/2014/main" xmlns="" id="{92E148E5-B7FD-48F0-9B94-73EFB32AB677}"/>
                </a:ext>
              </a:extLst>
            </p:cNvPr>
            <p:cNvSpPr txBox="1"/>
            <p:nvPr/>
          </p:nvSpPr>
          <p:spPr>
            <a:xfrm>
              <a:off x="1045001" y="1666636"/>
              <a:ext cx="4947281" cy="646331"/>
            </a:xfrm>
            <a:prstGeom prst="rect">
              <a:avLst/>
            </a:prstGeom>
            <a:noFill/>
          </p:spPr>
          <p:txBody>
            <a:bodyPr wrap="square" rtlCol="0">
              <a:spAutoFit/>
            </a:bodyPr>
            <a:lstStyle/>
            <a:p>
              <a:endParaRPr lang="en-US" sz="3600" b="1" dirty="0">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
          <p:nvSpPr>
            <p:cNvPr id="40" name="TextBox 39">
              <a:extLst>
                <a:ext uri="{FF2B5EF4-FFF2-40B4-BE49-F238E27FC236}">
                  <a16:creationId xmlns:a16="http://schemas.microsoft.com/office/drawing/2014/main" xmlns="" id="{B440AE7A-535F-458D-A54E-5E1EA431A644}"/>
                </a:ext>
              </a:extLst>
            </p:cNvPr>
            <p:cNvSpPr txBox="1"/>
            <p:nvPr/>
          </p:nvSpPr>
          <p:spPr>
            <a:xfrm>
              <a:off x="1045002" y="3004750"/>
              <a:ext cx="4947281" cy="300082"/>
            </a:xfrm>
            <a:prstGeom prst="rect">
              <a:avLst/>
            </a:prstGeom>
            <a:noFill/>
          </p:spPr>
          <p:txBody>
            <a:bodyPr wrap="square" rtlCol="0">
              <a:spAutoFit/>
            </a:bodyPr>
            <a:lstStyle/>
            <a:p>
              <a:pPr algn="just">
                <a:lnSpc>
                  <a:spcPct val="150000"/>
                </a:lnSpc>
              </a:pPr>
              <a:endParaRPr lang="en-ID" sz="900" dirty="0">
                <a:solidFill>
                  <a:schemeClr val="bg1"/>
                </a:solidFill>
                <a:latin typeface="Roboto" pitchFamily="2" charset="0"/>
                <a:ea typeface="Roboto" pitchFamily="2" charset="0"/>
              </a:endParaRPr>
            </a:p>
          </p:txBody>
        </p:sp>
        <p:sp>
          <p:nvSpPr>
            <p:cNvPr id="41" name="TextBox 40">
              <a:extLst>
                <a:ext uri="{FF2B5EF4-FFF2-40B4-BE49-F238E27FC236}">
                  <a16:creationId xmlns:a16="http://schemas.microsoft.com/office/drawing/2014/main" xmlns="" id="{1AFA3E84-4736-41D4-B07A-A7826CF26D68}"/>
                </a:ext>
              </a:extLst>
            </p:cNvPr>
            <p:cNvSpPr txBox="1"/>
            <p:nvPr/>
          </p:nvSpPr>
          <p:spPr>
            <a:xfrm>
              <a:off x="1044999" y="4685889"/>
              <a:ext cx="4947281" cy="300082"/>
            </a:xfrm>
            <a:prstGeom prst="rect">
              <a:avLst/>
            </a:prstGeom>
            <a:noFill/>
          </p:spPr>
          <p:txBody>
            <a:bodyPr wrap="square" rtlCol="0">
              <a:spAutoFit/>
            </a:bodyPr>
            <a:lstStyle/>
            <a:p>
              <a:pPr algn="just">
                <a:lnSpc>
                  <a:spcPct val="150000"/>
                </a:lnSpc>
              </a:pPr>
              <a:endParaRPr lang="en-ID" sz="900" dirty="0">
                <a:solidFill>
                  <a:schemeClr val="bg1"/>
                </a:solidFill>
                <a:latin typeface="Roboto" pitchFamily="2" charset="0"/>
                <a:ea typeface="Roboto" pitchFamily="2" charset="0"/>
              </a:endParaRPr>
            </a:p>
          </p:txBody>
        </p:sp>
      </p:grpSp>
      <p:sp>
        <p:nvSpPr>
          <p:cNvPr id="11" name="Picture Placeholder 1">
            <a:extLst>
              <a:ext uri="{FF2B5EF4-FFF2-40B4-BE49-F238E27FC236}">
                <a16:creationId xmlns:a16="http://schemas.microsoft.com/office/drawing/2014/main" xmlns="" id="{82B5C3E0-ADA0-41FB-9593-A40D1724A53F}"/>
              </a:ext>
            </a:extLst>
          </p:cNvPr>
          <p:cNvSpPr txBox="1">
            <a:spLocks/>
          </p:cNvSpPr>
          <p:nvPr/>
        </p:nvSpPr>
        <p:spPr>
          <a:xfrm>
            <a:off x="136329" y="1191449"/>
            <a:ext cx="11683652" cy="4733362"/>
          </a:xfrm>
          <a:prstGeom prst="roundRect">
            <a:avLst>
              <a:gd name="adj" fmla="val 4988"/>
            </a:avLst>
          </a:prstGeom>
          <a:solidFill>
            <a:schemeClr val="accent4">
              <a:lumMod val="40000"/>
              <a:lumOff val="60000"/>
            </a:schemeClr>
          </a:solidFill>
          <a:effectLst>
            <a:innerShdw blurRad="114300">
              <a:prstClr val="black"/>
            </a:innerShdw>
          </a:effectLst>
        </p:spPr>
        <p:txBody>
          <a:bodyPr/>
          <a:lstStyle/>
          <a:p>
            <a:endParaRPr lang="en-US" dirty="0"/>
          </a:p>
        </p:txBody>
      </p:sp>
      <p:sp>
        <p:nvSpPr>
          <p:cNvPr id="3" name="Rounded Rectangle 2"/>
          <p:cNvSpPr/>
          <p:nvPr/>
        </p:nvSpPr>
        <p:spPr>
          <a:xfrm>
            <a:off x="0" y="6200384"/>
            <a:ext cx="12192000" cy="551145"/>
          </a:xfrm>
          <a:prstGeom prst="roundRect">
            <a:avLst/>
          </a:prstGeom>
          <a:effectLst>
            <a:innerShdw blurRad="63500" dist="50800" dir="16200000">
              <a:prstClr val="black">
                <a:alpha val="50000"/>
              </a:prstClr>
            </a:innerShdw>
          </a:effectLst>
          <a:scene3d>
            <a:camera prst="orthographicFront"/>
            <a:lightRig rig="threePt" dir="t"/>
          </a:scene3d>
          <a:sp3d>
            <a:bevelT prst="relaxedInset"/>
          </a:sp3d>
        </p:spPr>
        <p:style>
          <a:lnRef idx="3">
            <a:schemeClr val="lt1"/>
          </a:lnRef>
          <a:fillRef idx="1">
            <a:schemeClr val="accent4"/>
          </a:fillRef>
          <a:effectRef idx="1">
            <a:schemeClr val="accent4"/>
          </a:effectRef>
          <a:fontRef idx="minor">
            <a:schemeClr val="lt1"/>
          </a:fontRef>
        </p:style>
        <p:txBody>
          <a:bodyPr rtlCol="0" anchor="ctr"/>
          <a:lstStyle/>
          <a:p>
            <a:pPr algn="r" rtl="1"/>
            <a:r>
              <a:rPr lang="fa-IR" sz="2000" b="1" dirty="0" smtClean="0">
                <a:solidFill>
                  <a:schemeClr val="tx1"/>
                </a:solidFill>
                <a:cs typeface="B Badr" panose="00000400000000000000" pitchFamily="2" charset="-78"/>
              </a:rPr>
              <a:t>موسسه آنامیس مهرجنوب									</a:t>
            </a:r>
            <a:r>
              <a:rPr lang="en-US" sz="2000" b="1" dirty="0" smtClean="0">
                <a:solidFill>
                  <a:schemeClr val="tx1"/>
                </a:solidFill>
                <a:cs typeface="B Badr" panose="00000400000000000000" pitchFamily="2" charset="-78"/>
              </a:rPr>
              <a:t>Anamisfile.ir     </a:t>
            </a:r>
            <a:endParaRPr lang="en-US" sz="2000" b="1" dirty="0">
              <a:solidFill>
                <a:schemeClr val="tx1"/>
              </a:solidFill>
              <a:cs typeface="B Badr" panose="00000400000000000000" pitchFamily="2" charset="-78"/>
            </a:endParaRPr>
          </a:p>
        </p:txBody>
      </p:sp>
      <p:pic>
        <p:nvPicPr>
          <p:cNvPr id="1027" name="Picture 3" descr="C:\Users\09018868042\Desktop\R\لوگو.jpg"/>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0000" r="90000">
                        <a14:foregroundMark x1="25368" y1="39236" x2="25368" y2="39236"/>
                        <a14:foregroundMark x1="26471" y1="39236" x2="26471" y2="39236"/>
                        <a14:foregroundMark x1="29044" y1="41667" x2="29044" y2="41667"/>
                        <a14:backgroundMark x1="28309" y1="40278" x2="28309" y2="40278"/>
                        <a14:backgroundMark x1="23529" y1="39236" x2="23529" y2="39236"/>
                        <a14:backgroundMark x1="23897" y1="38889" x2="23897" y2="38889"/>
                        <a14:backgroundMark x1="29044" y1="44444" x2="29044" y2="44444"/>
                        <a14:backgroundMark x1="23529" y1="46528" x2="23529" y2="46528"/>
                        <a14:backgroundMark x1="28309" y1="46528" x2="28309" y2="46528"/>
                        <a14:backgroundMark x1="83824" y1="47222" x2="83824" y2="47222"/>
                        <a14:backgroundMark x1="75735" y1="53125" x2="75735" y2="53125"/>
                        <a14:backgroundMark x1="73897" y1="58681" x2="73897" y2="58681"/>
                        <a14:backgroundMark x1="80147" y1="56597" x2="80147" y2="56597"/>
                        <a14:backgroundMark x1="39706" y1="54861" x2="39706" y2="54861"/>
                        <a14:backgroundMark x1="21324" y1="39236" x2="21324" y2="39236"/>
                        <a14:backgroundMark x1="26103" y1="39236" x2="26103" y2="39236"/>
                      </a14:backgroundRemoval>
                    </a14:imgEffect>
                  </a14:imgLayer>
                </a14:imgProps>
              </a:ext>
              <a:ext uri="{28A0092B-C50C-407E-A947-70E740481C1C}">
                <a14:useLocalDpi xmlns:a14="http://schemas.microsoft.com/office/drawing/2010/main" val="0"/>
              </a:ext>
            </a:extLst>
          </a:blip>
          <a:srcRect/>
          <a:stretch>
            <a:fillRect/>
          </a:stretch>
        </p:blipFill>
        <p:spPr bwMode="auto">
          <a:xfrm>
            <a:off x="61172" y="-262500"/>
            <a:ext cx="1587674" cy="1681067"/>
          </a:xfrm>
          <a:prstGeom prst="rect">
            <a:avLst/>
          </a:prstGeom>
          <a:noFill/>
          <a:extLst>
            <a:ext uri="{909E8E84-426E-40DD-AFC4-6F175D3DCCD1}">
              <a14:hiddenFill xmlns:a14="http://schemas.microsoft.com/office/drawing/2010/main">
                <a:solidFill>
                  <a:srgbClr val="FFFFFF"/>
                </a:solidFill>
              </a14:hiddenFill>
            </a:ext>
          </a:extLst>
        </p:spPr>
      </p:pic>
      <p:sp>
        <p:nvSpPr>
          <p:cNvPr id="5" name="Rounded Rectangle 4"/>
          <p:cNvSpPr/>
          <p:nvPr/>
        </p:nvSpPr>
        <p:spPr>
          <a:xfrm>
            <a:off x="1628384" y="175364"/>
            <a:ext cx="10296394" cy="814938"/>
          </a:xfrm>
          <a:prstGeom prst="roundRect">
            <a:avLst/>
          </a:prstGeom>
          <a:solidFill>
            <a:srgbClr val="FFD44B"/>
          </a:solidFill>
          <a:effectLst>
            <a:outerShdw blurRad="50800" dist="38100" dir="16200000" rotWithShape="0">
              <a:prstClr val="black">
                <a:alpha val="40000"/>
              </a:prstClr>
            </a:outerShdw>
          </a:effectLst>
          <a:scene3d>
            <a:camera prst="orthographicFront"/>
            <a:lightRig rig="threePt" dir="t"/>
          </a:scene3d>
          <a:sp3d>
            <a:bevelT/>
          </a:sp3d>
        </p:spPr>
        <p:style>
          <a:lnRef idx="1">
            <a:schemeClr val="accent4"/>
          </a:lnRef>
          <a:fillRef idx="3">
            <a:schemeClr val="accent4"/>
          </a:fillRef>
          <a:effectRef idx="2">
            <a:schemeClr val="accent4"/>
          </a:effectRef>
          <a:fontRef idx="minor">
            <a:schemeClr val="lt1"/>
          </a:fontRef>
        </p:style>
        <p:txBody>
          <a:bodyPr rtlCol="0" anchor="ctr"/>
          <a:lstStyle/>
          <a:p>
            <a:pPr algn="ctr"/>
            <a:r>
              <a:rPr lang="fa-IR" dirty="0" smtClean="0">
                <a:solidFill>
                  <a:schemeClr val="tx1"/>
                </a:solidFill>
                <a:cs typeface="Nasim" panose="00000700000000000000" pitchFamily="2" charset="-78"/>
              </a:rPr>
              <a:t>موسسه آنامیس مهرجنوب برگزار میکند:</a:t>
            </a:r>
            <a:endParaRPr lang="en-US" dirty="0">
              <a:solidFill>
                <a:schemeClr val="tx1"/>
              </a:solidFill>
              <a:cs typeface="Nasim" panose="00000700000000000000" pitchFamily="2" charset="-78"/>
            </a:endParaRPr>
          </a:p>
        </p:txBody>
      </p:sp>
      <p:sp>
        <p:nvSpPr>
          <p:cNvPr id="4" name="Rounded Rectangle 3"/>
          <p:cNvSpPr/>
          <p:nvPr/>
        </p:nvSpPr>
        <p:spPr>
          <a:xfrm>
            <a:off x="1702190" y="1546499"/>
            <a:ext cx="8354860" cy="1635111"/>
          </a:xfrm>
          <a:prstGeom prst="roundRect">
            <a:avLst/>
          </a:prstGeom>
          <a:solidFill>
            <a:schemeClr val="accent2">
              <a:lumMod val="75000"/>
            </a:schemeClr>
          </a:solidFill>
          <a:scene3d>
            <a:camera prst="orthographicFront"/>
            <a:lightRig rig="threePt" dir="t"/>
          </a:scene3d>
          <a:sp3d>
            <a:bevelT prst="angle"/>
          </a:sp3d>
        </p:spPr>
        <p:style>
          <a:lnRef idx="0">
            <a:schemeClr val="accent4"/>
          </a:lnRef>
          <a:fillRef idx="3">
            <a:schemeClr val="accent4"/>
          </a:fillRef>
          <a:effectRef idx="3">
            <a:schemeClr val="accent4"/>
          </a:effectRef>
          <a:fontRef idx="minor">
            <a:schemeClr val="lt1"/>
          </a:fontRef>
        </p:style>
        <p:txBody>
          <a:bodyPr rtlCol="0" anchor="ctr"/>
          <a:lstStyle/>
          <a:p>
            <a:pPr algn="ctr"/>
            <a:r>
              <a:rPr lang="fa-IR" sz="4800" b="1" dirty="0" smtClean="0">
                <a:cs typeface="B Zar" panose="00000400000000000000" pitchFamily="2" charset="-78"/>
              </a:rPr>
              <a:t>عملکرد مغز و نقشه ذهنی</a:t>
            </a:r>
            <a:endParaRPr lang="en-US" sz="4800" b="1" dirty="0">
              <a:cs typeface="B Zar" panose="00000400000000000000" pitchFamily="2" charset="-78"/>
            </a:endParaRPr>
          </a:p>
        </p:txBody>
      </p:sp>
      <p:pic>
        <p:nvPicPr>
          <p:cNvPr id="512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63780" y="3558130"/>
            <a:ext cx="8882303" cy="2066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0164651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xmlns="" id="{ADB6C630-A149-48ED-A9EF-7C23F0185D98}"/>
              </a:ext>
            </a:extLst>
          </p:cNvPr>
          <p:cNvGrpSpPr/>
          <p:nvPr/>
        </p:nvGrpSpPr>
        <p:grpSpPr>
          <a:xfrm>
            <a:off x="855007" y="990302"/>
            <a:ext cx="2927853" cy="2066050"/>
            <a:chOff x="1044999" y="1666636"/>
            <a:chExt cx="4947284" cy="3319335"/>
          </a:xfrm>
        </p:grpSpPr>
        <p:sp>
          <p:nvSpPr>
            <p:cNvPr id="38" name="TextBox 37">
              <a:extLst>
                <a:ext uri="{FF2B5EF4-FFF2-40B4-BE49-F238E27FC236}">
                  <a16:creationId xmlns:a16="http://schemas.microsoft.com/office/drawing/2014/main" xmlns="" id="{92E148E5-B7FD-48F0-9B94-73EFB32AB677}"/>
                </a:ext>
              </a:extLst>
            </p:cNvPr>
            <p:cNvSpPr txBox="1"/>
            <p:nvPr/>
          </p:nvSpPr>
          <p:spPr>
            <a:xfrm>
              <a:off x="1045001" y="1666636"/>
              <a:ext cx="4947281" cy="646331"/>
            </a:xfrm>
            <a:prstGeom prst="rect">
              <a:avLst/>
            </a:prstGeom>
            <a:noFill/>
          </p:spPr>
          <p:txBody>
            <a:bodyPr wrap="square" rtlCol="0">
              <a:spAutoFit/>
            </a:bodyPr>
            <a:lstStyle/>
            <a:p>
              <a:endParaRPr lang="en-US" sz="3600" b="1" dirty="0">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
          <p:nvSpPr>
            <p:cNvPr id="40" name="TextBox 39">
              <a:extLst>
                <a:ext uri="{FF2B5EF4-FFF2-40B4-BE49-F238E27FC236}">
                  <a16:creationId xmlns:a16="http://schemas.microsoft.com/office/drawing/2014/main" xmlns="" id="{B440AE7A-535F-458D-A54E-5E1EA431A644}"/>
                </a:ext>
              </a:extLst>
            </p:cNvPr>
            <p:cNvSpPr txBox="1"/>
            <p:nvPr/>
          </p:nvSpPr>
          <p:spPr>
            <a:xfrm>
              <a:off x="1045002" y="3004750"/>
              <a:ext cx="4947281" cy="300082"/>
            </a:xfrm>
            <a:prstGeom prst="rect">
              <a:avLst/>
            </a:prstGeom>
            <a:noFill/>
          </p:spPr>
          <p:txBody>
            <a:bodyPr wrap="square" rtlCol="0">
              <a:spAutoFit/>
            </a:bodyPr>
            <a:lstStyle/>
            <a:p>
              <a:pPr algn="just">
                <a:lnSpc>
                  <a:spcPct val="150000"/>
                </a:lnSpc>
              </a:pPr>
              <a:endParaRPr lang="en-ID" sz="900" dirty="0">
                <a:solidFill>
                  <a:schemeClr val="bg1"/>
                </a:solidFill>
                <a:latin typeface="Roboto" pitchFamily="2" charset="0"/>
                <a:ea typeface="Roboto" pitchFamily="2" charset="0"/>
              </a:endParaRPr>
            </a:p>
          </p:txBody>
        </p:sp>
        <p:sp>
          <p:nvSpPr>
            <p:cNvPr id="41" name="TextBox 40">
              <a:extLst>
                <a:ext uri="{FF2B5EF4-FFF2-40B4-BE49-F238E27FC236}">
                  <a16:creationId xmlns:a16="http://schemas.microsoft.com/office/drawing/2014/main" xmlns="" id="{1AFA3E84-4736-41D4-B07A-A7826CF26D68}"/>
                </a:ext>
              </a:extLst>
            </p:cNvPr>
            <p:cNvSpPr txBox="1"/>
            <p:nvPr/>
          </p:nvSpPr>
          <p:spPr>
            <a:xfrm>
              <a:off x="1044999" y="4685889"/>
              <a:ext cx="4947281" cy="300082"/>
            </a:xfrm>
            <a:prstGeom prst="rect">
              <a:avLst/>
            </a:prstGeom>
            <a:noFill/>
          </p:spPr>
          <p:txBody>
            <a:bodyPr wrap="square" rtlCol="0">
              <a:spAutoFit/>
            </a:bodyPr>
            <a:lstStyle/>
            <a:p>
              <a:pPr algn="just">
                <a:lnSpc>
                  <a:spcPct val="150000"/>
                </a:lnSpc>
              </a:pPr>
              <a:endParaRPr lang="en-ID" sz="900" dirty="0">
                <a:solidFill>
                  <a:schemeClr val="bg1"/>
                </a:solidFill>
                <a:latin typeface="Roboto" pitchFamily="2" charset="0"/>
                <a:ea typeface="Roboto" pitchFamily="2" charset="0"/>
              </a:endParaRPr>
            </a:p>
          </p:txBody>
        </p:sp>
      </p:grpSp>
      <p:sp>
        <p:nvSpPr>
          <p:cNvPr id="11" name="Picture Placeholder 1">
            <a:extLst>
              <a:ext uri="{FF2B5EF4-FFF2-40B4-BE49-F238E27FC236}">
                <a16:creationId xmlns:a16="http://schemas.microsoft.com/office/drawing/2014/main" xmlns="" id="{82B5C3E0-ADA0-41FB-9593-A40D1724A53F}"/>
              </a:ext>
            </a:extLst>
          </p:cNvPr>
          <p:cNvSpPr txBox="1">
            <a:spLocks/>
          </p:cNvSpPr>
          <p:nvPr/>
        </p:nvSpPr>
        <p:spPr>
          <a:xfrm>
            <a:off x="148306" y="1224046"/>
            <a:ext cx="11683652" cy="4733362"/>
          </a:xfrm>
          <a:prstGeom prst="roundRect">
            <a:avLst>
              <a:gd name="adj" fmla="val 4988"/>
            </a:avLst>
          </a:prstGeom>
        </p:spPr>
        <p:style>
          <a:lnRef idx="1">
            <a:schemeClr val="accent4"/>
          </a:lnRef>
          <a:fillRef idx="2">
            <a:schemeClr val="accent4"/>
          </a:fillRef>
          <a:effectRef idx="1">
            <a:schemeClr val="accent4"/>
          </a:effectRef>
          <a:fontRef idx="minor">
            <a:schemeClr val="dk1"/>
          </a:fontRef>
        </p:style>
        <p:txBody>
          <a:bodyPr/>
          <a:lstStyle/>
          <a:p>
            <a:pPr algn="r" rtl="1">
              <a:lnSpc>
                <a:spcPct val="150000"/>
              </a:lnSpc>
            </a:pPr>
            <a:endParaRPr lang="fa-IR" sz="2000" b="1" dirty="0" smtClean="0">
              <a:cs typeface="B Zar" panose="00000400000000000000" pitchFamily="2" charset="-78"/>
            </a:endParaRPr>
          </a:p>
          <a:p>
            <a:pPr algn="r" rtl="1">
              <a:lnSpc>
                <a:spcPct val="150000"/>
              </a:lnSpc>
            </a:pPr>
            <a:endParaRPr lang="fa-IR" sz="2000" b="1" dirty="0" smtClean="0">
              <a:cs typeface="B Zar" panose="00000400000000000000" pitchFamily="2" charset="-78"/>
            </a:endParaRPr>
          </a:p>
          <a:p>
            <a:pPr algn="r" rtl="1">
              <a:lnSpc>
                <a:spcPct val="150000"/>
              </a:lnSpc>
            </a:pPr>
            <a:endParaRPr lang="en-US" sz="2000" b="1" dirty="0">
              <a:cs typeface="B Zar" panose="00000400000000000000" pitchFamily="2" charset="-78"/>
            </a:endParaRPr>
          </a:p>
        </p:txBody>
      </p:sp>
      <p:sp>
        <p:nvSpPr>
          <p:cNvPr id="3" name="Rounded Rectangle 2"/>
          <p:cNvSpPr/>
          <p:nvPr/>
        </p:nvSpPr>
        <p:spPr>
          <a:xfrm>
            <a:off x="0" y="6200384"/>
            <a:ext cx="12192000" cy="551145"/>
          </a:xfrm>
          <a:prstGeom prst="roundRect">
            <a:avLst/>
          </a:prstGeom>
          <a:effectLst>
            <a:innerShdw blurRad="63500" dist="50800" dir="16200000">
              <a:prstClr val="black">
                <a:alpha val="50000"/>
              </a:prstClr>
            </a:innerShdw>
          </a:effectLst>
          <a:scene3d>
            <a:camera prst="orthographicFront"/>
            <a:lightRig rig="threePt" dir="t"/>
          </a:scene3d>
          <a:sp3d>
            <a:bevelT prst="relaxedInset"/>
          </a:sp3d>
        </p:spPr>
        <p:style>
          <a:lnRef idx="3">
            <a:schemeClr val="lt1"/>
          </a:lnRef>
          <a:fillRef idx="1">
            <a:schemeClr val="accent4"/>
          </a:fillRef>
          <a:effectRef idx="1">
            <a:schemeClr val="accent4"/>
          </a:effectRef>
          <a:fontRef idx="minor">
            <a:schemeClr val="lt1"/>
          </a:fontRef>
        </p:style>
        <p:txBody>
          <a:bodyPr rtlCol="0" anchor="ctr"/>
          <a:lstStyle/>
          <a:p>
            <a:pPr algn="r" rtl="1"/>
            <a:r>
              <a:rPr lang="fa-IR" sz="2000" b="1" dirty="0" smtClean="0">
                <a:solidFill>
                  <a:schemeClr val="tx1"/>
                </a:solidFill>
                <a:cs typeface="B Badr" panose="00000400000000000000" pitchFamily="2" charset="-78"/>
              </a:rPr>
              <a:t>موسسه آنامیس مهرجنوب									</a:t>
            </a:r>
            <a:r>
              <a:rPr lang="en-US" sz="2000" b="1" dirty="0" smtClean="0">
                <a:solidFill>
                  <a:schemeClr val="tx1"/>
                </a:solidFill>
                <a:cs typeface="B Badr" panose="00000400000000000000" pitchFamily="2" charset="-78"/>
              </a:rPr>
              <a:t>Anamisfile.ir     </a:t>
            </a:r>
            <a:endParaRPr lang="en-US" sz="2000" b="1" dirty="0">
              <a:solidFill>
                <a:schemeClr val="tx1"/>
              </a:solidFill>
              <a:cs typeface="B Badr" panose="00000400000000000000" pitchFamily="2" charset="-78"/>
            </a:endParaRPr>
          </a:p>
        </p:txBody>
      </p:sp>
      <p:pic>
        <p:nvPicPr>
          <p:cNvPr id="1027" name="Picture 3" descr="C:\Users\09018868042\Desktop\R\لوگو.jpg"/>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0000" r="90000">
                        <a14:foregroundMark x1="25368" y1="39236" x2="25368" y2="39236"/>
                        <a14:foregroundMark x1="26471" y1="39236" x2="26471" y2="39236"/>
                        <a14:foregroundMark x1="29044" y1="41667" x2="29044" y2="41667"/>
                        <a14:backgroundMark x1="28309" y1="40278" x2="28309" y2="40278"/>
                        <a14:backgroundMark x1="23529" y1="39236" x2="23529" y2="39236"/>
                        <a14:backgroundMark x1="23897" y1="38889" x2="23897" y2="38889"/>
                        <a14:backgroundMark x1="29044" y1="44444" x2="29044" y2="44444"/>
                        <a14:backgroundMark x1="23529" y1="46528" x2="23529" y2="46528"/>
                        <a14:backgroundMark x1="28309" y1="46528" x2="28309" y2="46528"/>
                        <a14:backgroundMark x1="83824" y1="47222" x2="83824" y2="47222"/>
                        <a14:backgroundMark x1="75735" y1="53125" x2="75735" y2="53125"/>
                        <a14:backgroundMark x1="73897" y1="58681" x2="73897" y2="58681"/>
                        <a14:backgroundMark x1="80147" y1="56597" x2="80147" y2="56597"/>
                        <a14:backgroundMark x1="39706" y1="54861" x2="39706" y2="54861"/>
                        <a14:backgroundMark x1="21324" y1="39236" x2="21324" y2="39236"/>
                        <a14:backgroundMark x1="26103" y1="39236" x2="26103" y2="39236"/>
                      </a14:backgroundRemoval>
                    </a14:imgEffect>
                  </a14:imgLayer>
                </a14:imgProps>
              </a:ext>
              <a:ext uri="{28A0092B-C50C-407E-A947-70E740481C1C}">
                <a14:useLocalDpi xmlns:a14="http://schemas.microsoft.com/office/drawing/2010/main" val="0"/>
              </a:ext>
            </a:extLst>
          </a:blip>
          <a:srcRect/>
          <a:stretch>
            <a:fillRect/>
          </a:stretch>
        </p:blipFill>
        <p:spPr bwMode="auto">
          <a:xfrm>
            <a:off x="-145141" y="-262500"/>
            <a:ext cx="1587674" cy="1681067"/>
          </a:xfrm>
          <a:prstGeom prst="rect">
            <a:avLst/>
          </a:prstGeom>
          <a:noFill/>
          <a:extLst>
            <a:ext uri="{909E8E84-426E-40DD-AFC4-6F175D3DCCD1}">
              <a14:hiddenFill xmlns:a14="http://schemas.microsoft.com/office/drawing/2010/main">
                <a:solidFill>
                  <a:srgbClr val="FFFFFF"/>
                </a:solidFill>
              </a14:hiddenFill>
            </a:ext>
          </a:extLst>
        </p:spPr>
      </p:pic>
      <p:sp>
        <p:nvSpPr>
          <p:cNvPr id="5" name="Rounded Rectangle 4"/>
          <p:cNvSpPr/>
          <p:nvPr/>
        </p:nvSpPr>
        <p:spPr>
          <a:xfrm>
            <a:off x="1628384" y="175364"/>
            <a:ext cx="10296394" cy="814938"/>
          </a:xfrm>
          <a:prstGeom prst="roundRect">
            <a:avLst/>
          </a:prstGeom>
          <a:solidFill>
            <a:srgbClr val="FFD44B"/>
          </a:solidFill>
          <a:effectLst>
            <a:outerShdw blurRad="50800" dist="38100" dir="16200000" rotWithShape="0">
              <a:prstClr val="black">
                <a:alpha val="40000"/>
              </a:prstClr>
            </a:outerShdw>
          </a:effectLst>
          <a:scene3d>
            <a:camera prst="orthographicFront"/>
            <a:lightRig rig="threePt" dir="t"/>
          </a:scene3d>
          <a:sp3d>
            <a:bevelT/>
          </a:sp3d>
        </p:spPr>
        <p:style>
          <a:lnRef idx="1">
            <a:schemeClr val="accent4"/>
          </a:lnRef>
          <a:fillRef idx="3">
            <a:schemeClr val="accent4"/>
          </a:fillRef>
          <a:effectRef idx="2">
            <a:schemeClr val="accent4"/>
          </a:effectRef>
          <a:fontRef idx="minor">
            <a:schemeClr val="lt1"/>
          </a:fontRef>
        </p:style>
        <p:txBody>
          <a:bodyPr rtlCol="0" anchor="ctr"/>
          <a:lstStyle/>
          <a:p>
            <a:pPr lvl="0" algn="ctr"/>
            <a:r>
              <a:rPr lang="fa-IR" sz="4000" b="1" dirty="0">
                <a:solidFill>
                  <a:srgbClr val="C00000"/>
                </a:solidFill>
                <a:cs typeface="B Zar" panose="00000400000000000000" pitchFamily="2" charset="-78"/>
              </a:rPr>
              <a:t>سرفصل ها</a:t>
            </a:r>
            <a:endParaRPr lang="en-US" sz="4000" b="1" dirty="0">
              <a:solidFill>
                <a:srgbClr val="C00000"/>
              </a:solidFill>
              <a:cs typeface="B Zar" panose="00000400000000000000" pitchFamily="2" charset="-78"/>
            </a:endParaRPr>
          </a:p>
        </p:txBody>
      </p:sp>
      <p:sp>
        <p:nvSpPr>
          <p:cNvPr id="12" name="Flowchart: Off-page Connector 11">
            <a:hlinkClick r:id="rId5" action="ppaction://hlinksldjump"/>
          </p:cNvPr>
          <p:cNvSpPr/>
          <p:nvPr/>
        </p:nvSpPr>
        <p:spPr>
          <a:xfrm>
            <a:off x="10016373" y="1517693"/>
            <a:ext cx="1659072" cy="1109188"/>
          </a:xfrm>
          <a:prstGeom prst="flowChartOffpageConnector">
            <a:avLst/>
          </a:prstGeom>
          <a:gradFill flip="none" rotWithShape="1">
            <a:gsLst>
              <a:gs pos="0">
                <a:srgbClr val="903163">
                  <a:tint val="66000"/>
                  <a:satMod val="160000"/>
                </a:srgbClr>
              </a:gs>
              <a:gs pos="50000">
                <a:srgbClr val="903163">
                  <a:tint val="44500"/>
                  <a:satMod val="160000"/>
                </a:srgbClr>
              </a:gs>
              <a:gs pos="100000">
                <a:srgbClr val="903163">
                  <a:tint val="23500"/>
                  <a:satMod val="160000"/>
                </a:srgbClr>
              </a:gs>
            </a:gsLst>
            <a:lin ang="16200000" scaled="1"/>
            <a:tileRect/>
          </a:gradFill>
          <a:ln w="22225" cap="rnd" cmpd="sng" algn="ctr">
            <a:solidFill>
              <a:srgbClr val="903163">
                <a:shade val="50000"/>
              </a:srgbClr>
            </a:solidFill>
            <a:prstDash val="solid"/>
          </a:ln>
          <a:effectLst/>
        </p:spPr>
        <p:txBody>
          <a:bodyPr rtlCol="1"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fa-IR" sz="2000" kern="0" dirty="0" smtClean="0">
                <a:solidFill>
                  <a:prstClr val="black"/>
                </a:solidFill>
                <a:latin typeface="Gill Sans MT" panose="020B0502020104020203"/>
                <a:cs typeface="B Titr" panose="00000700000000000000" pitchFamily="2" charset="-78"/>
              </a:rPr>
              <a:t>مقدمه</a:t>
            </a:r>
            <a:endParaRPr kumimoji="0" lang="fa-IR" sz="2000" b="0" i="0" u="none" strike="noStrike" kern="0" cap="none" spc="0" normalizeH="0" baseline="0" noProof="0" dirty="0" smtClean="0">
              <a:ln>
                <a:noFill/>
              </a:ln>
              <a:solidFill>
                <a:prstClr val="black"/>
              </a:solidFill>
              <a:effectLst/>
              <a:uLnTx/>
              <a:uFillTx/>
              <a:latin typeface="Gill Sans MT" panose="020B0502020104020203"/>
              <a:cs typeface="B Titr" panose="00000700000000000000" pitchFamily="2" charset="-78"/>
            </a:endParaRPr>
          </a:p>
        </p:txBody>
      </p:sp>
      <p:sp>
        <p:nvSpPr>
          <p:cNvPr id="13" name="Flowchart: Off-page Connector 12">
            <a:hlinkClick r:id="rId5" action="ppaction://hlinksldjump"/>
          </p:cNvPr>
          <p:cNvSpPr/>
          <p:nvPr/>
        </p:nvSpPr>
        <p:spPr>
          <a:xfrm>
            <a:off x="10016373" y="3903139"/>
            <a:ext cx="1659072" cy="1233837"/>
          </a:xfrm>
          <a:prstGeom prst="flowChartOffpageConnector">
            <a:avLst/>
          </a:prstGeom>
          <a:gradFill flip="none" rotWithShape="1">
            <a:gsLst>
              <a:gs pos="0">
                <a:srgbClr val="903163">
                  <a:tint val="66000"/>
                  <a:satMod val="160000"/>
                </a:srgbClr>
              </a:gs>
              <a:gs pos="50000">
                <a:srgbClr val="903163">
                  <a:tint val="44500"/>
                  <a:satMod val="160000"/>
                </a:srgbClr>
              </a:gs>
              <a:gs pos="100000">
                <a:srgbClr val="903163">
                  <a:tint val="23500"/>
                  <a:satMod val="160000"/>
                </a:srgbClr>
              </a:gs>
            </a:gsLst>
            <a:lin ang="16200000" scaled="1"/>
            <a:tileRect/>
          </a:gradFill>
          <a:ln w="22225" cap="rnd" cmpd="sng" algn="ctr">
            <a:solidFill>
              <a:srgbClr val="903163">
                <a:shade val="50000"/>
              </a:srgbClr>
            </a:solidFill>
            <a:prstDash val="solid"/>
          </a:ln>
          <a:effectLst/>
        </p:spPr>
        <p:txBody>
          <a:bodyPr rtlCol="1"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a-IR" sz="2000" b="0" i="0" u="none" strike="noStrike" kern="0" cap="none" spc="0" normalizeH="0" baseline="0" noProof="0" dirty="0" smtClean="0">
                <a:ln>
                  <a:noFill/>
                </a:ln>
                <a:solidFill>
                  <a:prstClr val="black"/>
                </a:solidFill>
                <a:effectLst/>
                <a:uLnTx/>
                <a:uFillTx/>
                <a:latin typeface="Gill Sans MT" panose="020B0502020104020203"/>
                <a:cs typeface="B Titr" panose="00000700000000000000" pitchFamily="2" charset="-78"/>
              </a:rPr>
              <a:t>حافظه حرکتی و نقشه ذهنی</a:t>
            </a:r>
          </a:p>
        </p:txBody>
      </p:sp>
      <p:sp>
        <p:nvSpPr>
          <p:cNvPr id="14" name="Flowchart: Off-page Connector 13">
            <a:hlinkClick r:id="rId5" action="ppaction://hlinksldjump"/>
          </p:cNvPr>
          <p:cNvSpPr/>
          <p:nvPr/>
        </p:nvSpPr>
        <p:spPr>
          <a:xfrm>
            <a:off x="7920183" y="1517693"/>
            <a:ext cx="1659072" cy="1108741"/>
          </a:xfrm>
          <a:prstGeom prst="flowChartOffpageConnector">
            <a:avLst/>
          </a:prstGeom>
          <a:gradFill flip="none" rotWithShape="1">
            <a:gsLst>
              <a:gs pos="0">
                <a:srgbClr val="903163">
                  <a:tint val="66000"/>
                  <a:satMod val="160000"/>
                </a:srgbClr>
              </a:gs>
              <a:gs pos="50000">
                <a:srgbClr val="903163">
                  <a:tint val="44500"/>
                  <a:satMod val="160000"/>
                </a:srgbClr>
              </a:gs>
              <a:gs pos="100000">
                <a:srgbClr val="903163">
                  <a:tint val="23500"/>
                  <a:satMod val="160000"/>
                </a:srgbClr>
              </a:gs>
            </a:gsLst>
            <a:lin ang="16200000" scaled="1"/>
            <a:tileRect/>
          </a:gradFill>
          <a:ln w="22225" cap="rnd" cmpd="sng" algn="ctr">
            <a:solidFill>
              <a:srgbClr val="903163">
                <a:shade val="50000"/>
              </a:srgbClr>
            </a:solidFill>
            <a:prstDash val="solid"/>
          </a:ln>
          <a:effectLst/>
        </p:spPr>
        <p:txBody>
          <a:bodyPr rtlCol="1"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a-IR" sz="2000" b="0" i="0" u="none" strike="noStrike" kern="0" cap="none" spc="0" normalizeH="0" baseline="0" noProof="0" dirty="0" smtClean="0">
                <a:ln>
                  <a:noFill/>
                </a:ln>
                <a:solidFill>
                  <a:prstClr val="black"/>
                </a:solidFill>
                <a:effectLst/>
                <a:uLnTx/>
                <a:uFillTx/>
                <a:latin typeface="Gill Sans MT" panose="020B0502020104020203"/>
                <a:cs typeface="B Titr" panose="00000700000000000000" pitchFamily="2" charset="-78"/>
              </a:rPr>
              <a:t>تاریخچه</a:t>
            </a:r>
          </a:p>
        </p:txBody>
      </p:sp>
      <p:sp>
        <p:nvSpPr>
          <p:cNvPr id="15" name="Flowchart: Off-page Connector 14">
            <a:hlinkClick r:id="rId5" action="ppaction://hlinksldjump"/>
          </p:cNvPr>
          <p:cNvSpPr/>
          <p:nvPr/>
        </p:nvSpPr>
        <p:spPr>
          <a:xfrm>
            <a:off x="7794923" y="3925536"/>
            <a:ext cx="1659072" cy="1233837"/>
          </a:xfrm>
          <a:prstGeom prst="flowChartOffpageConnector">
            <a:avLst/>
          </a:prstGeom>
          <a:gradFill flip="none" rotWithShape="1">
            <a:gsLst>
              <a:gs pos="0">
                <a:srgbClr val="903163">
                  <a:tint val="66000"/>
                  <a:satMod val="160000"/>
                </a:srgbClr>
              </a:gs>
              <a:gs pos="50000">
                <a:srgbClr val="903163">
                  <a:tint val="44500"/>
                  <a:satMod val="160000"/>
                </a:srgbClr>
              </a:gs>
              <a:gs pos="100000">
                <a:srgbClr val="903163">
                  <a:tint val="23500"/>
                  <a:satMod val="160000"/>
                </a:srgbClr>
              </a:gs>
            </a:gsLst>
            <a:lin ang="16200000" scaled="1"/>
            <a:tileRect/>
          </a:gradFill>
          <a:ln w="22225" cap="rnd" cmpd="sng" algn="ctr">
            <a:solidFill>
              <a:srgbClr val="903163">
                <a:shade val="50000"/>
              </a:srgbClr>
            </a:solidFill>
            <a:prstDash val="solid"/>
          </a:ln>
          <a:effectLst/>
        </p:spPr>
        <p:txBody>
          <a:bodyPr rtlCol="1"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a-IR" sz="2000" b="0" i="0" u="none" strike="noStrike" kern="0" cap="none" spc="0" normalizeH="0" baseline="0" noProof="0" dirty="0" smtClean="0">
                <a:ln>
                  <a:noFill/>
                </a:ln>
                <a:solidFill>
                  <a:prstClr val="black"/>
                </a:solidFill>
                <a:effectLst/>
                <a:uLnTx/>
                <a:uFillTx/>
                <a:latin typeface="Gill Sans MT" panose="020B0502020104020203"/>
                <a:cs typeface="B Titr" panose="00000700000000000000" pitchFamily="2" charset="-78"/>
              </a:rPr>
              <a:t>کاربرد نقشه ذهنی</a:t>
            </a:r>
          </a:p>
        </p:txBody>
      </p:sp>
      <p:sp>
        <p:nvSpPr>
          <p:cNvPr id="16" name="Flowchart: Off-page Connector 15">
            <a:hlinkClick r:id="rId5" action="ppaction://hlinksldjump"/>
          </p:cNvPr>
          <p:cNvSpPr/>
          <p:nvPr/>
        </p:nvSpPr>
        <p:spPr>
          <a:xfrm>
            <a:off x="1628384" y="1507658"/>
            <a:ext cx="1659072" cy="1233837"/>
          </a:xfrm>
          <a:prstGeom prst="flowChartOffpageConnector">
            <a:avLst/>
          </a:prstGeom>
          <a:gradFill flip="none" rotWithShape="1">
            <a:gsLst>
              <a:gs pos="0">
                <a:srgbClr val="903163">
                  <a:tint val="66000"/>
                  <a:satMod val="160000"/>
                </a:srgbClr>
              </a:gs>
              <a:gs pos="50000">
                <a:srgbClr val="903163">
                  <a:tint val="44500"/>
                  <a:satMod val="160000"/>
                </a:srgbClr>
              </a:gs>
              <a:gs pos="100000">
                <a:srgbClr val="903163">
                  <a:tint val="23500"/>
                  <a:satMod val="160000"/>
                </a:srgbClr>
              </a:gs>
            </a:gsLst>
            <a:lin ang="16200000" scaled="1"/>
            <a:tileRect/>
          </a:gradFill>
          <a:ln w="22225" cap="rnd" cmpd="sng" algn="ctr">
            <a:solidFill>
              <a:srgbClr val="903163">
                <a:shade val="50000"/>
              </a:srgbClr>
            </a:solidFill>
            <a:prstDash val="solid"/>
          </a:ln>
          <a:effectLst/>
        </p:spPr>
        <p:txBody>
          <a:bodyPr rtlCol="1"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a-IR" sz="2000" b="0" i="0" u="none" strike="noStrike" kern="0" cap="none" spc="0" normalizeH="0" baseline="0" noProof="0" dirty="0" smtClean="0">
                <a:ln>
                  <a:noFill/>
                </a:ln>
                <a:solidFill>
                  <a:prstClr val="black"/>
                </a:solidFill>
                <a:effectLst/>
                <a:uLnTx/>
                <a:uFillTx/>
                <a:latin typeface="Gill Sans MT" panose="020B0502020104020203"/>
                <a:cs typeface="B Titr" panose="00000700000000000000" pitchFamily="2" charset="-78"/>
              </a:rPr>
              <a:t>عملکرد مغز و نقشه ذهنی</a:t>
            </a:r>
          </a:p>
        </p:txBody>
      </p:sp>
      <p:sp>
        <p:nvSpPr>
          <p:cNvPr id="17" name="Flowchart: Off-page Connector 16">
            <a:hlinkClick r:id="rId5" action="ppaction://hlinksldjump"/>
          </p:cNvPr>
          <p:cNvSpPr/>
          <p:nvPr/>
        </p:nvSpPr>
        <p:spPr>
          <a:xfrm>
            <a:off x="3681190" y="1517693"/>
            <a:ext cx="1659072" cy="1233837"/>
          </a:xfrm>
          <a:prstGeom prst="flowChartOffpageConnector">
            <a:avLst/>
          </a:prstGeom>
          <a:gradFill flip="none" rotWithShape="1">
            <a:gsLst>
              <a:gs pos="0">
                <a:srgbClr val="903163">
                  <a:tint val="66000"/>
                  <a:satMod val="160000"/>
                </a:srgbClr>
              </a:gs>
              <a:gs pos="50000">
                <a:srgbClr val="903163">
                  <a:tint val="44500"/>
                  <a:satMod val="160000"/>
                </a:srgbClr>
              </a:gs>
              <a:gs pos="100000">
                <a:srgbClr val="903163">
                  <a:tint val="23500"/>
                  <a:satMod val="160000"/>
                </a:srgbClr>
              </a:gs>
            </a:gsLst>
            <a:lin ang="16200000" scaled="1"/>
            <a:tileRect/>
          </a:gradFill>
          <a:ln w="22225" cap="rnd" cmpd="sng" algn="ctr">
            <a:solidFill>
              <a:srgbClr val="903163">
                <a:shade val="50000"/>
              </a:srgbClr>
            </a:solidFill>
            <a:prstDash val="solid"/>
          </a:ln>
          <a:effectLst/>
        </p:spPr>
        <p:txBody>
          <a:bodyPr rtlCol="1"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a-IR" sz="2000" b="0" i="0" u="none" strike="noStrike" kern="0" cap="none" spc="0" normalizeH="0" baseline="0" noProof="0" dirty="0" smtClean="0">
                <a:ln>
                  <a:noFill/>
                </a:ln>
                <a:solidFill>
                  <a:prstClr val="black"/>
                </a:solidFill>
                <a:effectLst/>
                <a:uLnTx/>
                <a:uFillTx/>
                <a:latin typeface="Gill Sans MT" panose="020B0502020104020203"/>
                <a:cs typeface="B Titr" panose="00000700000000000000" pitchFamily="2" charset="-78"/>
              </a:rPr>
              <a:t>شیوه کاربرد</a:t>
            </a:r>
          </a:p>
        </p:txBody>
      </p:sp>
      <p:sp>
        <p:nvSpPr>
          <p:cNvPr id="18" name="Flowchart: Off-page Connector 17">
            <a:hlinkClick r:id="rId5" action="ppaction://hlinksldjump"/>
          </p:cNvPr>
          <p:cNvSpPr/>
          <p:nvPr/>
        </p:nvSpPr>
        <p:spPr>
          <a:xfrm>
            <a:off x="5810071" y="3938298"/>
            <a:ext cx="1659072" cy="1259360"/>
          </a:xfrm>
          <a:prstGeom prst="flowChartOffpageConnector">
            <a:avLst/>
          </a:prstGeom>
          <a:gradFill flip="none" rotWithShape="1">
            <a:gsLst>
              <a:gs pos="0">
                <a:srgbClr val="903163">
                  <a:tint val="66000"/>
                  <a:satMod val="160000"/>
                </a:srgbClr>
              </a:gs>
              <a:gs pos="50000">
                <a:srgbClr val="903163">
                  <a:tint val="44500"/>
                  <a:satMod val="160000"/>
                </a:srgbClr>
              </a:gs>
              <a:gs pos="100000">
                <a:srgbClr val="903163">
                  <a:tint val="23500"/>
                  <a:satMod val="160000"/>
                </a:srgbClr>
              </a:gs>
            </a:gsLst>
            <a:lin ang="16200000" scaled="1"/>
            <a:tileRect/>
          </a:gradFill>
          <a:ln w="22225" cap="rnd" cmpd="sng" algn="ctr">
            <a:solidFill>
              <a:srgbClr val="903163">
                <a:shade val="50000"/>
              </a:srgbClr>
            </a:solidFill>
            <a:prstDash val="solid"/>
          </a:ln>
          <a:effectLst/>
        </p:spPr>
        <p:txBody>
          <a:bodyPr rtlCol="1"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a-IR" sz="2000" b="0" i="0" u="none" strike="noStrike" kern="0" cap="none" spc="0" normalizeH="0" baseline="0" noProof="0" dirty="0" smtClean="0">
                <a:ln>
                  <a:noFill/>
                </a:ln>
                <a:solidFill>
                  <a:prstClr val="black"/>
                </a:solidFill>
                <a:effectLst/>
                <a:uLnTx/>
                <a:uFillTx/>
                <a:latin typeface="Gill Sans MT" panose="020B0502020104020203"/>
                <a:cs typeface="B Titr" panose="00000700000000000000" pitchFamily="2" charset="-78"/>
              </a:rPr>
              <a:t>قواعد ترسیم</a:t>
            </a:r>
          </a:p>
        </p:txBody>
      </p:sp>
      <p:sp>
        <p:nvSpPr>
          <p:cNvPr id="19" name="Flowchart: Off-page Connector 18">
            <a:hlinkClick r:id="rId5" action="ppaction://hlinksldjump"/>
          </p:cNvPr>
          <p:cNvSpPr/>
          <p:nvPr/>
        </p:nvSpPr>
        <p:spPr>
          <a:xfrm>
            <a:off x="1489398" y="3938298"/>
            <a:ext cx="1659072" cy="1233837"/>
          </a:xfrm>
          <a:prstGeom prst="flowChartOffpageConnector">
            <a:avLst/>
          </a:prstGeom>
          <a:gradFill flip="none" rotWithShape="1">
            <a:gsLst>
              <a:gs pos="0">
                <a:srgbClr val="903163">
                  <a:tint val="66000"/>
                  <a:satMod val="160000"/>
                </a:srgbClr>
              </a:gs>
              <a:gs pos="50000">
                <a:srgbClr val="903163">
                  <a:tint val="44500"/>
                  <a:satMod val="160000"/>
                </a:srgbClr>
              </a:gs>
              <a:gs pos="100000">
                <a:srgbClr val="903163">
                  <a:tint val="23500"/>
                  <a:satMod val="160000"/>
                </a:srgbClr>
              </a:gs>
            </a:gsLst>
            <a:lin ang="16200000" scaled="1"/>
            <a:tileRect/>
          </a:gradFill>
          <a:ln w="22225" cap="rnd" cmpd="sng" algn="ctr">
            <a:solidFill>
              <a:srgbClr val="903163">
                <a:shade val="50000"/>
              </a:srgbClr>
            </a:solidFill>
            <a:prstDash val="solid"/>
          </a:ln>
          <a:effectLst/>
        </p:spPr>
        <p:txBody>
          <a:bodyPr rtlCol="1"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fa-IR" sz="2000" kern="0" dirty="0" smtClean="0">
                <a:solidFill>
                  <a:prstClr val="black"/>
                </a:solidFill>
                <a:latin typeface="Gill Sans MT" panose="020B0502020104020203"/>
                <a:cs typeface="B Titr" panose="00000700000000000000" pitchFamily="2" charset="-78"/>
              </a:rPr>
              <a:t>نرم افزارها</a:t>
            </a:r>
            <a:endParaRPr kumimoji="0" lang="fa-IR" sz="2000" b="0" i="0" u="none" strike="noStrike" kern="0" cap="none" spc="0" normalizeH="0" baseline="0" noProof="0" dirty="0" smtClean="0">
              <a:ln>
                <a:noFill/>
              </a:ln>
              <a:solidFill>
                <a:prstClr val="black"/>
              </a:solidFill>
              <a:effectLst/>
              <a:uLnTx/>
              <a:uFillTx/>
              <a:latin typeface="Gill Sans MT" panose="020B0502020104020203"/>
              <a:cs typeface="B Titr" panose="00000700000000000000" pitchFamily="2" charset="-78"/>
            </a:endParaRPr>
          </a:p>
        </p:txBody>
      </p:sp>
      <p:sp>
        <p:nvSpPr>
          <p:cNvPr id="20" name="Flowchart: Off-page Connector 19">
            <a:hlinkClick r:id="rId5" action="ppaction://hlinksldjump"/>
          </p:cNvPr>
          <p:cNvSpPr/>
          <p:nvPr/>
        </p:nvSpPr>
        <p:spPr>
          <a:xfrm>
            <a:off x="5810071" y="1492237"/>
            <a:ext cx="1659072" cy="1233837"/>
          </a:xfrm>
          <a:prstGeom prst="flowChartOffpageConnector">
            <a:avLst/>
          </a:prstGeom>
          <a:gradFill flip="none" rotWithShape="1">
            <a:gsLst>
              <a:gs pos="0">
                <a:srgbClr val="903163">
                  <a:tint val="66000"/>
                  <a:satMod val="160000"/>
                </a:srgbClr>
              </a:gs>
              <a:gs pos="50000">
                <a:srgbClr val="903163">
                  <a:tint val="44500"/>
                  <a:satMod val="160000"/>
                </a:srgbClr>
              </a:gs>
              <a:gs pos="100000">
                <a:srgbClr val="903163">
                  <a:tint val="23500"/>
                  <a:satMod val="160000"/>
                </a:srgbClr>
              </a:gs>
            </a:gsLst>
            <a:lin ang="16200000" scaled="1"/>
            <a:tileRect/>
          </a:gradFill>
          <a:ln w="22225" cap="rnd" cmpd="sng" algn="ctr">
            <a:solidFill>
              <a:srgbClr val="903163">
                <a:shade val="50000"/>
              </a:srgbClr>
            </a:solidFill>
            <a:prstDash val="solid"/>
          </a:ln>
          <a:effectLst/>
        </p:spPr>
        <p:txBody>
          <a:bodyPr rtlCol="1"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fa-IR" sz="2000" kern="0" dirty="0" smtClean="0">
                <a:solidFill>
                  <a:prstClr val="black"/>
                </a:solidFill>
                <a:latin typeface="Gill Sans MT" panose="020B0502020104020203"/>
                <a:cs typeface="B Titr" panose="00000700000000000000" pitchFamily="2" charset="-78"/>
              </a:rPr>
              <a:t>نقشه ذهنی به زبان ساده</a:t>
            </a:r>
            <a:endParaRPr kumimoji="0" lang="fa-IR" sz="2000" b="0" i="0" u="none" strike="noStrike" kern="0" cap="none" spc="0" normalizeH="0" baseline="0" noProof="0" dirty="0" smtClean="0">
              <a:ln>
                <a:noFill/>
              </a:ln>
              <a:solidFill>
                <a:prstClr val="black"/>
              </a:solidFill>
              <a:effectLst/>
              <a:uLnTx/>
              <a:uFillTx/>
              <a:latin typeface="Gill Sans MT" panose="020B0502020104020203"/>
              <a:cs typeface="B Titr" panose="00000700000000000000" pitchFamily="2" charset="-78"/>
            </a:endParaRPr>
          </a:p>
        </p:txBody>
      </p:sp>
      <p:sp>
        <p:nvSpPr>
          <p:cNvPr id="21" name="Flowchart: Off-page Connector 20">
            <a:hlinkClick r:id="rId5" action="ppaction://hlinksldjump"/>
          </p:cNvPr>
          <p:cNvSpPr/>
          <p:nvPr/>
        </p:nvSpPr>
        <p:spPr>
          <a:xfrm>
            <a:off x="3782860" y="3951059"/>
            <a:ext cx="1659072" cy="1233837"/>
          </a:xfrm>
          <a:prstGeom prst="flowChartOffpageConnector">
            <a:avLst/>
          </a:prstGeom>
          <a:gradFill flip="none" rotWithShape="1">
            <a:gsLst>
              <a:gs pos="0">
                <a:srgbClr val="903163">
                  <a:tint val="66000"/>
                  <a:satMod val="160000"/>
                </a:srgbClr>
              </a:gs>
              <a:gs pos="50000">
                <a:srgbClr val="903163">
                  <a:tint val="44500"/>
                  <a:satMod val="160000"/>
                </a:srgbClr>
              </a:gs>
              <a:gs pos="100000">
                <a:srgbClr val="903163">
                  <a:tint val="23500"/>
                  <a:satMod val="160000"/>
                </a:srgbClr>
              </a:gs>
            </a:gsLst>
            <a:lin ang="16200000" scaled="1"/>
            <a:tileRect/>
          </a:gradFill>
          <a:ln w="22225" cap="rnd" cmpd="sng" algn="ctr">
            <a:solidFill>
              <a:srgbClr val="903163">
                <a:shade val="50000"/>
              </a:srgbClr>
            </a:solidFill>
            <a:prstDash val="solid"/>
          </a:ln>
          <a:effectLst/>
        </p:spPr>
        <p:txBody>
          <a:bodyPr rtlCol="1"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fa-IR" sz="2000" kern="0" dirty="0" smtClean="0">
                <a:solidFill>
                  <a:prstClr val="black"/>
                </a:solidFill>
                <a:latin typeface="Gill Sans MT" panose="020B0502020104020203"/>
                <a:cs typeface="B Titr" panose="00000700000000000000" pitchFamily="2" charset="-78"/>
              </a:rPr>
              <a:t>نحوه رسم نقشه ذهنی</a:t>
            </a:r>
            <a:endParaRPr kumimoji="0" lang="fa-IR" sz="2000" b="0" i="0" u="none" strike="noStrike" kern="0" cap="none" spc="0" normalizeH="0" baseline="0" noProof="0" dirty="0" smtClean="0">
              <a:ln>
                <a:noFill/>
              </a:ln>
              <a:solidFill>
                <a:prstClr val="black"/>
              </a:solidFill>
              <a:effectLst/>
              <a:uLnTx/>
              <a:uFillTx/>
              <a:latin typeface="Gill Sans MT" panose="020B0502020104020203"/>
              <a:cs typeface="B Titr" panose="00000700000000000000" pitchFamily="2" charset="-78"/>
            </a:endParaRPr>
          </a:p>
        </p:txBody>
      </p:sp>
    </p:spTree>
    <p:extLst>
      <p:ext uri="{BB962C8B-B14F-4D97-AF65-F5344CB8AC3E}">
        <p14:creationId xmlns:p14="http://schemas.microsoft.com/office/powerpoint/2010/main" val="248822104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 xmlns:a16="http://schemas.microsoft.com/office/drawing/2014/main" id="{ADB6C630-A149-48ED-A9EF-7C23F0185D98}"/>
              </a:ext>
            </a:extLst>
          </p:cNvPr>
          <p:cNvGrpSpPr/>
          <p:nvPr/>
        </p:nvGrpSpPr>
        <p:grpSpPr>
          <a:xfrm>
            <a:off x="855007" y="990302"/>
            <a:ext cx="2927853" cy="2066050"/>
            <a:chOff x="1044999" y="1666636"/>
            <a:chExt cx="4947284" cy="3319335"/>
          </a:xfrm>
        </p:grpSpPr>
        <p:sp>
          <p:nvSpPr>
            <p:cNvPr id="38" name="TextBox 37">
              <a:extLst>
                <a:ext uri="{FF2B5EF4-FFF2-40B4-BE49-F238E27FC236}">
                  <a16:creationId xmlns="" xmlns:a16="http://schemas.microsoft.com/office/drawing/2014/main" id="{92E148E5-B7FD-48F0-9B94-73EFB32AB677}"/>
                </a:ext>
              </a:extLst>
            </p:cNvPr>
            <p:cNvSpPr txBox="1"/>
            <p:nvPr/>
          </p:nvSpPr>
          <p:spPr>
            <a:xfrm>
              <a:off x="1045001" y="1666636"/>
              <a:ext cx="4947281" cy="646331"/>
            </a:xfrm>
            <a:prstGeom prst="rect">
              <a:avLst/>
            </a:prstGeom>
            <a:noFill/>
          </p:spPr>
          <p:txBody>
            <a:bodyPr wrap="square" rtlCol="0">
              <a:spAutoFit/>
            </a:bodyPr>
            <a:lstStyle/>
            <a:p>
              <a:endParaRPr lang="en-US" sz="3600" b="1" dirty="0">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
          <p:nvSpPr>
            <p:cNvPr id="40" name="TextBox 39">
              <a:extLst>
                <a:ext uri="{FF2B5EF4-FFF2-40B4-BE49-F238E27FC236}">
                  <a16:creationId xmlns="" xmlns:a16="http://schemas.microsoft.com/office/drawing/2014/main" id="{B440AE7A-535F-458D-A54E-5E1EA431A644}"/>
                </a:ext>
              </a:extLst>
            </p:cNvPr>
            <p:cNvSpPr txBox="1"/>
            <p:nvPr/>
          </p:nvSpPr>
          <p:spPr>
            <a:xfrm>
              <a:off x="1045002" y="3004750"/>
              <a:ext cx="4947281" cy="300082"/>
            </a:xfrm>
            <a:prstGeom prst="rect">
              <a:avLst/>
            </a:prstGeom>
            <a:noFill/>
          </p:spPr>
          <p:txBody>
            <a:bodyPr wrap="square" rtlCol="0">
              <a:spAutoFit/>
            </a:bodyPr>
            <a:lstStyle/>
            <a:p>
              <a:pPr algn="just">
                <a:lnSpc>
                  <a:spcPct val="150000"/>
                </a:lnSpc>
              </a:pPr>
              <a:endParaRPr lang="en-ID" sz="900" dirty="0">
                <a:solidFill>
                  <a:schemeClr val="bg1"/>
                </a:solidFill>
                <a:latin typeface="Roboto" pitchFamily="2" charset="0"/>
                <a:ea typeface="Roboto" pitchFamily="2" charset="0"/>
              </a:endParaRPr>
            </a:p>
          </p:txBody>
        </p:sp>
        <p:sp>
          <p:nvSpPr>
            <p:cNvPr id="41" name="TextBox 40">
              <a:extLst>
                <a:ext uri="{FF2B5EF4-FFF2-40B4-BE49-F238E27FC236}">
                  <a16:creationId xmlns="" xmlns:a16="http://schemas.microsoft.com/office/drawing/2014/main" id="{1AFA3E84-4736-41D4-B07A-A7826CF26D68}"/>
                </a:ext>
              </a:extLst>
            </p:cNvPr>
            <p:cNvSpPr txBox="1"/>
            <p:nvPr/>
          </p:nvSpPr>
          <p:spPr>
            <a:xfrm>
              <a:off x="1044999" y="4685889"/>
              <a:ext cx="4947281" cy="300082"/>
            </a:xfrm>
            <a:prstGeom prst="rect">
              <a:avLst/>
            </a:prstGeom>
            <a:noFill/>
          </p:spPr>
          <p:txBody>
            <a:bodyPr wrap="square" rtlCol="0">
              <a:spAutoFit/>
            </a:bodyPr>
            <a:lstStyle/>
            <a:p>
              <a:pPr algn="just">
                <a:lnSpc>
                  <a:spcPct val="150000"/>
                </a:lnSpc>
              </a:pPr>
              <a:endParaRPr lang="en-ID" sz="900" dirty="0">
                <a:solidFill>
                  <a:schemeClr val="bg1"/>
                </a:solidFill>
                <a:latin typeface="Roboto" pitchFamily="2" charset="0"/>
                <a:ea typeface="Roboto" pitchFamily="2" charset="0"/>
              </a:endParaRPr>
            </a:p>
          </p:txBody>
        </p:sp>
      </p:grpSp>
      <p:sp>
        <p:nvSpPr>
          <p:cNvPr id="11" name="Picture Placeholder 1">
            <a:extLst>
              <a:ext uri="{FF2B5EF4-FFF2-40B4-BE49-F238E27FC236}">
                <a16:creationId xmlns="" xmlns:a16="http://schemas.microsoft.com/office/drawing/2014/main" id="{82B5C3E0-ADA0-41FB-9593-A40D1724A53F}"/>
              </a:ext>
            </a:extLst>
          </p:cNvPr>
          <p:cNvSpPr txBox="1">
            <a:spLocks/>
          </p:cNvSpPr>
          <p:nvPr/>
        </p:nvSpPr>
        <p:spPr>
          <a:xfrm>
            <a:off x="241126" y="1252890"/>
            <a:ext cx="11683652" cy="4733362"/>
          </a:xfrm>
          <a:prstGeom prst="roundRect">
            <a:avLst>
              <a:gd name="adj" fmla="val 4988"/>
            </a:avLst>
          </a:prstGeom>
          <a:solidFill>
            <a:schemeClr val="accent4">
              <a:lumMod val="40000"/>
              <a:lumOff val="60000"/>
            </a:schemeClr>
          </a:solidFill>
          <a:effectLst>
            <a:innerShdw blurRad="114300">
              <a:prstClr val="black"/>
            </a:innerShdw>
          </a:effectLst>
        </p:spPr>
        <p:txBody>
          <a:bodyPr/>
          <a:lstStyle/>
          <a:p>
            <a:pPr algn="r" rtl="1"/>
            <a:r>
              <a:rPr lang="fa-IR" dirty="0" smtClean="0"/>
              <a:t>					</a:t>
            </a:r>
          </a:p>
          <a:p>
            <a:pPr algn="r" rtl="1">
              <a:lnSpc>
                <a:spcPct val="150000"/>
              </a:lnSpc>
            </a:pPr>
            <a:r>
              <a:rPr lang="fa-IR" dirty="0"/>
              <a:t>	</a:t>
            </a:r>
            <a:r>
              <a:rPr lang="fa-IR" dirty="0" smtClean="0"/>
              <a:t>		</a:t>
            </a:r>
            <a:r>
              <a:rPr lang="fa-IR" dirty="0"/>
              <a:t>	</a:t>
            </a:r>
            <a:r>
              <a:rPr lang="fa-IR" dirty="0" smtClean="0"/>
              <a:t>				</a:t>
            </a:r>
            <a:r>
              <a:rPr lang="fa-IR" sz="2800" b="1" dirty="0" smtClean="0">
                <a:cs typeface="B Zar" panose="00000400000000000000" pitchFamily="2" charset="-78"/>
              </a:rPr>
              <a:t>-لیست ها</a:t>
            </a:r>
            <a:endParaRPr lang="fa-IR" sz="2800" b="1" dirty="0">
              <a:cs typeface="B Zar" panose="00000400000000000000" pitchFamily="2" charset="-78"/>
            </a:endParaRPr>
          </a:p>
          <a:p>
            <a:pPr algn="r" rtl="1">
              <a:lnSpc>
                <a:spcPct val="150000"/>
              </a:lnSpc>
            </a:pPr>
            <a:r>
              <a:rPr lang="fa-IR" dirty="0" smtClean="0"/>
              <a:t>								</a:t>
            </a:r>
            <a:r>
              <a:rPr lang="fa-IR" sz="2800" b="1" dirty="0" smtClean="0">
                <a:cs typeface="B Zar" panose="00000400000000000000" pitchFamily="2" charset="-78"/>
              </a:rPr>
              <a:t>-اعداد</a:t>
            </a:r>
          </a:p>
          <a:p>
            <a:pPr algn="r" rtl="1">
              <a:lnSpc>
                <a:spcPct val="150000"/>
              </a:lnSpc>
            </a:pPr>
            <a:r>
              <a:rPr lang="fa-IR" dirty="0"/>
              <a:t>	</a:t>
            </a:r>
            <a:r>
              <a:rPr lang="fa-IR" dirty="0" smtClean="0"/>
              <a:t>							</a:t>
            </a:r>
            <a:r>
              <a:rPr lang="fa-IR" sz="2800" b="1" dirty="0" smtClean="0">
                <a:cs typeface="B Zar" panose="00000400000000000000" pitchFamily="2" charset="-78"/>
              </a:rPr>
              <a:t>-اطلاعات ساختاریافته</a:t>
            </a:r>
          </a:p>
          <a:p>
            <a:pPr algn="r" rtl="1">
              <a:lnSpc>
                <a:spcPct val="150000"/>
              </a:lnSpc>
            </a:pPr>
            <a:r>
              <a:rPr lang="fa-IR" dirty="0"/>
              <a:t>	</a:t>
            </a:r>
            <a:r>
              <a:rPr lang="fa-IR" dirty="0" smtClean="0"/>
              <a:t>																			</a:t>
            </a:r>
            <a:r>
              <a:rPr lang="fa-IR" dirty="0"/>
              <a:t> </a:t>
            </a:r>
            <a:r>
              <a:rPr lang="fa-IR" sz="2800" b="1" dirty="0" smtClean="0">
                <a:cs typeface="B Zar" panose="00000400000000000000" pitchFamily="2" charset="-78"/>
              </a:rPr>
              <a:t>-رنگ ها</a:t>
            </a:r>
            <a:r>
              <a:rPr lang="fa-IR" dirty="0" smtClean="0"/>
              <a:t>											</a:t>
            </a:r>
            <a:r>
              <a:rPr lang="fa-IR" sz="2800" b="1" dirty="0" smtClean="0">
                <a:cs typeface="B Zar" panose="00000400000000000000" pitchFamily="2" charset="-78"/>
              </a:rPr>
              <a:t>-تجربیات حسی</a:t>
            </a:r>
          </a:p>
          <a:p>
            <a:pPr algn="r" rtl="1">
              <a:lnSpc>
                <a:spcPct val="150000"/>
              </a:lnSpc>
            </a:pPr>
            <a:r>
              <a:rPr lang="fa-IR" dirty="0"/>
              <a:t>	</a:t>
            </a:r>
            <a:r>
              <a:rPr lang="fa-IR" dirty="0" smtClean="0"/>
              <a:t>							</a:t>
            </a:r>
            <a:r>
              <a:rPr lang="fa-IR" sz="2800" b="1" dirty="0" smtClean="0">
                <a:cs typeface="B Zar" panose="00000400000000000000" pitchFamily="2" charset="-78"/>
              </a:rPr>
              <a:t>-اطلاعات بدون ساختار</a:t>
            </a:r>
            <a:endParaRPr lang="en-US" sz="2800" b="1" dirty="0">
              <a:cs typeface="B Zar" panose="00000400000000000000" pitchFamily="2" charset="-78"/>
            </a:endParaRPr>
          </a:p>
        </p:txBody>
      </p:sp>
      <p:sp>
        <p:nvSpPr>
          <p:cNvPr id="3" name="Rounded Rectangle 2"/>
          <p:cNvSpPr/>
          <p:nvPr/>
        </p:nvSpPr>
        <p:spPr>
          <a:xfrm>
            <a:off x="0" y="6200384"/>
            <a:ext cx="12192000" cy="551145"/>
          </a:xfrm>
          <a:prstGeom prst="roundRect">
            <a:avLst/>
          </a:prstGeom>
          <a:effectLst>
            <a:innerShdw blurRad="63500" dist="50800" dir="16200000">
              <a:prstClr val="black">
                <a:alpha val="50000"/>
              </a:prstClr>
            </a:innerShdw>
          </a:effectLst>
          <a:scene3d>
            <a:camera prst="orthographicFront"/>
            <a:lightRig rig="threePt" dir="t"/>
          </a:scene3d>
          <a:sp3d>
            <a:bevelT prst="relaxedInset"/>
          </a:sp3d>
        </p:spPr>
        <p:style>
          <a:lnRef idx="3">
            <a:schemeClr val="lt1"/>
          </a:lnRef>
          <a:fillRef idx="1">
            <a:schemeClr val="accent4"/>
          </a:fillRef>
          <a:effectRef idx="1">
            <a:schemeClr val="accent4"/>
          </a:effectRef>
          <a:fontRef idx="minor">
            <a:schemeClr val="lt1"/>
          </a:fontRef>
        </p:style>
        <p:txBody>
          <a:bodyPr rtlCol="0" anchor="ctr"/>
          <a:lstStyle/>
          <a:p>
            <a:pPr algn="r" rtl="1"/>
            <a:r>
              <a:rPr lang="fa-IR" sz="2000" b="1" dirty="0" smtClean="0">
                <a:solidFill>
                  <a:schemeClr val="tx1"/>
                </a:solidFill>
                <a:cs typeface="B Badr" panose="00000400000000000000" pitchFamily="2" charset="-78"/>
              </a:rPr>
              <a:t>موسسه آنامیس مهرجنوب									</a:t>
            </a:r>
            <a:r>
              <a:rPr lang="en-US" sz="2000" b="1" dirty="0" smtClean="0">
                <a:solidFill>
                  <a:schemeClr val="tx1"/>
                </a:solidFill>
                <a:cs typeface="B Badr" panose="00000400000000000000" pitchFamily="2" charset="-78"/>
              </a:rPr>
              <a:t>Anamisfile.ir     </a:t>
            </a:r>
            <a:endParaRPr lang="en-US" sz="2000" b="1" dirty="0">
              <a:solidFill>
                <a:schemeClr val="tx1"/>
              </a:solidFill>
              <a:cs typeface="B Badr" panose="00000400000000000000" pitchFamily="2" charset="-78"/>
            </a:endParaRPr>
          </a:p>
        </p:txBody>
      </p:sp>
      <p:pic>
        <p:nvPicPr>
          <p:cNvPr id="1027" name="Picture 3" descr="C:\Users\09018868042\Desktop\R\لوگو.jpg"/>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0000" r="90000">
                        <a14:foregroundMark x1="25368" y1="39236" x2="25368" y2="39236"/>
                        <a14:foregroundMark x1="26471" y1="39236" x2="26471" y2="39236"/>
                        <a14:foregroundMark x1="29044" y1="41667" x2="29044" y2="41667"/>
                        <a14:backgroundMark x1="28309" y1="40278" x2="28309" y2="40278"/>
                        <a14:backgroundMark x1="23529" y1="39236" x2="23529" y2="39236"/>
                        <a14:backgroundMark x1="23897" y1="38889" x2="23897" y2="38889"/>
                        <a14:backgroundMark x1="29044" y1="44444" x2="29044" y2="44444"/>
                        <a14:backgroundMark x1="23529" y1="46528" x2="23529" y2="46528"/>
                        <a14:backgroundMark x1="28309" y1="46528" x2="28309" y2="46528"/>
                        <a14:backgroundMark x1="83824" y1="47222" x2="83824" y2="47222"/>
                        <a14:backgroundMark x1="75735" y1="53125" x2="75735" y2="53125"/>
                        <a14:backgroundMark x1="73897" y1="58681" x2="73897" y2="58681"/>
                        <a14:backgroundMark x1="80147" y1="56597" x2="80147" y2="56597"/>
                        <a14:backgroundMark x1="39706" y1="54861" x2="39706" y2="54861"/>
                        <a14:backgroundMark x1="21324" y1="39236" x2="21324" y2="39236"/>
                        <a14:backgroundMark x1="26103" y1="39236" x2="26103" y2="39236"/>
                      </a14:backgroundRemoval>
                    </a14:imgEffect>
                  </a14:imgLayer>
                </a14:imgProps>
              </a:ext>
              <a:ext uri="{28A0092B-C50C-407E-A947-70E740481C1C}">
                <a14:useLocalDpi xmlns:a14="http://schemas.microsoft.com/office/drawing/2010/main" val="0"/>
              </a:ext>
            </a:extLst>
          </a:blip>
          <a:srcRect/>
          <a:stretch>
            <a:fillRect/>
          </a:stretch>
        </p:blipFill>
        <p:spPr bwMode="auto">
          <a:xfrm>
            <a:off x="61172" y="-262500"/>
            <a:ext cx="1587674" cy="1681067"/>
          </a:xfrm>
          <a:prstGeom prst="rect">
            <a:avLst/>
          </a:prstGeom>
          <a:noFill/>
          <a:extLst>
            <a:ext uri="{909E8E84-426E-40DD-AFC4-6F175D3DCCD1}">
              <a14:hiddenFill xmlns:a14="http://schemas.microsoft.com/office/drawing/2010/main">
                <a:solidFill>
                  <a:srgbClr val="FFFFFF"/>
                </a:solidFill>
              </a14:hiddenFill>
            </a:ext>
          </a:extLst>
        </p:spPr>
      </p:pic>
      <p:sp>
        <p:nvSpPr>
          <p:cNvPr id="5" name="Rounded Rectangle 4"/>
          <p:cNvSpPr/>
          <p:nvPr/>
        </p:nvSpPr>
        <p:spPr>
          <a:xfrm>
            <a:off x="1628384" y="175364"/>
            <a:ext cx="10296394" cy="814938"/>
          </a:xfrm>
          <a:prstGeom prst="roundRect">
            <a:avLst/>
          </a:prstGeom>
          <a:solidFill>
            <a:srgbClr val="FFD44B"/>
          </a:solidFill>
          <a:effectLst>
            <a:outerShdw blurRad="50800" dist="38100" dir="16200000" rotWithShape="0">
              <a:prstClr val="black">
                <a:alpha val="40000"/>
              </a:prstClr>
            </a:outerShdw>
          </a:effectLst>
          <a:scene3d>
            <a:camera prst="orthographicFront"/>
            <a:lightRig rig="threePt" dir="t"/>
          </a:scene3d>
          <a:sp3d>
            <a:bevelT/>
          </a:sp3d>
        </p:spPr>
        <p:style>
          <a:lnRef idx="1">
            <a:schemeClr val="accent4"/>
          </a:lnRef>
          <a:fillRef idx="3">
            <a:schemeClr val="accent4"/>
          </a:fillRef>
          <a:effectRef idx="2">
            <a:schemeClr val="accent4"/>
          </a:effectRef>
          <a:fontRef idx="minor">
            <a:schemeClr val="lt1"/>
          </a:fontRef>
        </p:style>
        <p:txBody>
          <a:bodyPr rtlCol="0" anchor="ctr"/>
          <a:lstStyle/>
          <a:p>
            <a:pPr lvl="0" algn="ctr"/>
            <a:r>
              <a:rPr lang="fa-IR" sz="4000" b="1" dirty="0">
                <a:solidFill>
                  <a:srgbClr val="C00000"/>
                </a:solidFill>
                <a:cs typeface="B Zar" panose="00000400000000000000" pitchFamily="2" charset="-78"/>
              </a:rPr>
              <a:t>عملکرد مغز و نقشه ذهنی</a:t>
            </a:r>
            <a:endParaRPr lang="en-US" sz="4000" b="1" dirty="0">
              <a:solidFill>
                <a:srgbClr val="C00000"/>
              </a:solidFill>
              <a:cs typeface="B Zar" panose="00000400000000000000" pitchFamily="2" charset="-78"/>
            </a:endParaRPr>
          </a:p>
        </p:txBody>
      </p:sp>
      <p:sp>
        <p:nvSpPr>
          <p:cNvPr id="4" name="Rounded Rectangle 3"/>
          <p:cNvSpPr/>
          <p:nvPr/>
        </p:nvSpPr>
        <p:spPr>
          <a:xfrm>
            <a:off x="8816453" y="3089686"/>
            <a:ext cx="2579427" cy="719789"/>
          </a:xfrm>
          <a:prstGeom prst="roundRect">
            <a:avLst/>
          </a:prstGeom>
          <a:effectLst>
            <a:glow rad="228600">
              <a:schemeClr val="accent2">
                <a:satMod val="175000"/>
                <a:alpha val="40000"/>
              </a:schemeClr>
            </a:glow>
            <a:innerShdw blurRad="114300">
              <a:prstClr val="black"/>
            </a:innerShdw>
          </a:effectLst>
        </p:spPr>
        <p:style>
          <a:lnRef idx="2">
            <a:schemeClr val="accent2"/>
          </a:lnRef>
          <a:fillRef idx="1">
            <a:schemeClr val="lt1"/>
          </a:fillRef>
          <a:effectRef idx="0">
            <a:schemeClr val="accent2"/>
          </a:effectRef>
          <a:fontRef idx="minor">
            <a:schemeClr val="dk1"/>
          </a:fontRef>
        </p:style>
        <p:txBody>
          <a:bodyPr rtlCol="1" anchor="ctr"/>
          <a:lstStyle/>
          <a:p>
            <a:pPr algn="ctr"/>
            <a:r>
              <a:rPr lang="fa-IR" sz="2800" b="1" dirty="0" smtClean="0">
                <a:cs typeface="B Zar" panose="00000400000000000000" pitchFamily="2" charset="-78"/>
              </a:rPr>
              <a:t>نیمکره های مغز</a:t>
            </a:r>
            <a:endParaRPr lang="fa-IR" sz="2800" b="1" dirty="0">
              <a:cs typeface="B Zar" panose="00000400000000000000" pitchFamily="2" charset="-78"/>
            </a:endParaRPr>
          </a:p>
        </p:txBody>
      </p:sp>
      <p:sp>
        <p:nvSpPr>
          <p:cNvPr id="6" name="Right Brace 5"/>
          <p:cNvSpPr/>
          <p:nvPr/>
        </p:nvSpPr>
        <p:spPr>
          <a:xfrm>
            <a:off x="7888405" y="1428166"/>
            <a:ext cx="399151" cy="4343953"/>
          </a:xfrm>
          <a:prstGeom prst="rightBrace">
            <a:avLst/>
          </a:prstGeom>
          <a:effectLst>
            <a:glow rad="139700">
              <a:schemeClr val="accent2">
                <a:satMod val="175000"/>
                <a:alpha val="40000"/>
              </a:schemeClr>
            </a:glow>
          </a:effectLst>
        </p:spPr>
        <p:style>
          <a:lnRef idx="3">
            <a:schemeClr val="dk1"/>
          </a:lnRef>
          <a:fillRef idx="0">
            <a:schemeClr val="dk1"/>
          </a:fillRef>
          <a:effectRef idx="2">
            <a:schemeClr val="dk1"/>
          </a:effectRef>
          <a:fontRef idx="minor">
            <a:schemeClr val="tx1"/>
          </a:fontRef>
        </p:style>
        <p:txBody>
          <a:bodyPr rtlCol="1" anchor="ctr"/>
          <a:lstStyle/>
          <a:p>
            <a:pPr algn="ctr"/>
            <a:endParaRPr lang="fa-IR"/>
          </a:p>
        </p:txBody>
      </p:sp>
      <p:sp>
        <p:nvSpPr>
          <p:cNvPr id="7" name="Rounded Rectangle 6"/>
          <p:cNvSpPr/>
          <p:nvPr/>
        </p:nvSpPr>
        <p:spPr>
          <a:xfrm>
            <a:off x="4588810" y="2236483"/>
            <a:ext cx="3299595" cy="633089"/>
          </a:xfrm>
          <a:prstGeom prst="roundRect">
            <a:avLst/>
          </a:prstGeom>
          <a:effectLst>
            <a:glow rad="139700">
              <a:schemeClr val="accent3">
                <a:satMod val="175000"/>
                <a:alpha val="40000"/>
              </a:schemeClr>
            </a:glow>
          </a:effectLst>
        </p:spPr>
        <p:style>
          <a:lnRef idx="3">
            <a:schemeClr val="lt1"/>
          </a:lnRef>
          <a:fillRef idx="1">
            <a:schemeClr val="accent2"/>
          </a:fillRef>
          <a:effectRef idx="1">
            <a:schemeClr val="accent2"/>
          </a:effectRef>
          <a:fontRef idx="minor">
            <a:schemeClr val="lt1"/>
          </a:fontRef>
        </p:style>
        <p:txBody>
          <a:bodyPr rtlCol="1" anchor="ctr"/>
          <a:lstStyle/>
          <a:p>
            <a:pPr algn="ctr"/>
            <a:r>
              <a:rPr lang="fa-IR" sz="2800" b="1" dirty="0" smtClean="0">
                <a:solidFill>
                  <a:schemeClr val="tx1"/>
                </a:solidFill>
                <a:cs typeface="B Zar" panose="00000400000000000000" pitchFamily="2" charset="-78"/>
              </a:rPr>
              <a:t>نیمکره چپ (منطق)</a:t>
            </a:r>
            <a:endParaRPr lang="fa-IR" sz="2800" b="1" dirty="0">
              <a:solidFill>
                <a:schemeClr val="tx1"/>
              </a:solidFill>
              <a:cs typeface="B Zar" panose="00000400000000000000" pitchFamily="2" charset="-78"/>
            </a:endParaRPr>
          </a:p>
        </p:txBody>
      </p:sp>
      <p:sp>
        <p:nvSpPr>
          <p:cNvPr id="13" name="Rounded Rectangle 12"/>
          <p:cNvSpPr/>
          <p:nvPr/>
        </p:nvSpPr>
        <p:spPr>
          <a:xfrm>
            <a:off x="4588810" y="4503761"/>
            <a:ext cx="3347846" cy="744157"/>
          </a:xfrm>
          <a:prstGeom prst="roundRect">
            <a:avLst/>
          </a:prstGeom>
          <a:effectLst>
            <a:glow rad="139700">
              <a:schemeClr val="accent3">
                <a:satMod val="175000"/>
                <a:alpha val="40000"/>
              </a:schemeClr>
            </a:glow>
          </a:effectLst>
        </p:spPr>
        <p:style>
          <a:lnRef idx="3">
            <a:schemeClr val="lt1"/>
          </a:lnRef>
          <a:fillRef idx="1">
            <a:schemeClr val="accent2"/>
          </a:fillRef>
          <a:effectRef idx="1">
            <a:schemeClr val="accent2"/>
          </a:effectRef>
          <a:fontRef idx="minor">
            <a:schemeClr val="lt1"/>
          </a:fontRef>
        </p:style>
        <p:txBody>
          <a:bodyPr rtlCol="1" anchor="ctr"/>
          <a:lstStyle/>
          <a:p>
            <a:pPr algn="ctr"/>
            <a:r>
              <a:rPr lang="fa-IR" sz="2800" b="1" dirty="0" smtClean="0">
                <a:solidFill>
                  <a:schemeClr val="tx1"/>
                </a:solidFill>
                <a:cs typeface="B Zar" panose="00000400000000000000" pitchFamily="2" charset="-78"/>
              </a:rPr>
              <a:t>نیمکره راست (خلاقیت)</a:t>
            </a:r>
            <a:endParaRPr lang="fa-IR" sz="2800" b="1" dirty="0">
              <a:solidFill>
                <a:schemeClr val="tx1"/>
              </a:solidFill>
              <a:cs typeface="B Zar" panose="00000400000000000000" pitchFamily="2" charset="-78"/>
            </a:endParaRPr>
          </a:p>
        </p:txBody>
      </p:sp>
    </p:spTree>
    <p:extLst>
      <p:ext uri="{BB962C8B-B14F-4D97-AF65-F5344CB8AC3E}">
        <p14:creationId xmlns:p14="http://schemas.microsoft.com/office/powerpoint/2010/main" val="253932676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xmlns="" id="{ADB6C630-A149-48ED-A9EF-7C23F0185D98}"/>
              </a:ext>
            </a:extLst>
          </p:cNvPr>
          <p:cNvGrpSpPr/>
          <p:nvPr/>
        </p:nvGrpSpPr>
        <p:grpSpPr>
          <a:xfrm>
            <a:off x="855007" y="990302"/>
            <a:ext cx="2927853" cy="2066050"/>
            <a:chOff x="1044999" y="1666636"/>
            <a:chExt cx="4947284" cy="3319335"/>
          </a:xfrm>
        </p:grpSpPr>
        <p:sp>
          <p:nvSpPr>
            <p:cNvPr id="38" name="TextBox 37">
              <a:extLst>
                <a:ext uri="{FF2B5EF4-FFF2-40B4-BE49-F238E27FC236}">
                  <a16:creationId xmlns:a16="http://schemas.microsoft.com/office/drawing/2014/main" xmlns="" id="{92E148E5-B7FD-48F0-9B94-73EFB32AB677}"/>
                </a:ext>
              </a:extLst>
            </p:cNvPr>
            <p:cNvSpPr txBox="1"/>
            <p:nvPr/>
          </p:nvSpPr>
          <p:spPr>
            <a:xfrm>
              <a:off x="1045001" y="1666636"/>
              <a:ext cx="4947281" cy="646331"/>
            </a:xfrm>
            <a:prstGeom prst="rect">
              <a:avLst/>
            </a:prstGeom>
            <a:noFill/>
          </p:spPr>
          <p:txBody>
            <a:bodyPr wrap="square" rtlCol="0">
              <a:spAutoFit/>
            </a:bodyPr>
            <a:lstStyle/>
            <a:p>
              <a:endParaRPr lang="en-US" sz="3600" b="1" dirty="0">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
          <p:nvSpPr>
            <p:cNvPr id="40" name="TextBox 39">
              <a:extLst>
                <a:ext uri="{FF2B5EF4-FFF2-40B4-BE49-F238E27FC236}">
                  <a16:creationId xmlns:a16="http://schemas.microsoft.com/office/drawing/2014/main" xmlns="" id="{B440AE7A-535F-458D-A54E-5E1EA431A644}"/>
                </a:ext>
              </a:extLst>
            </p:cNvPr>
            <p:cNvSpPr txBox="1"/>
            <p:nvPr/>
          </p:nvSpPr>
          <p:spPr>
            <a:xfrm>
              <a:off x="1045002" y="3004750"/>
              <a:ext cx="4947281" cy="300082"/>
            </a:xfrm>
            <a:prstGeom prst="rect">
              <a:avLst/>
            </a:prstGeom>
            <a:noFill/>
          </p:spPr>
          <p:txBody>
            <a:bodyPr wrap="square" rtlCol="0">
              <a:spAutoFit/>
            </a:bodyPr>
            <a:lstStyle/>
            <a:p>
              <a:pPr algn="just">
                <a:lnSpc>
                  <a:spcPct val="150000"/>
                </a:lnSpc>
              </a:pPr>
              <a:endParaRPr lang="en-ID" sz="900" dirty="0">
                <a:solidFill>
                  <a:schemeClr val="bg1"/>
                </a:solidFill>
                <a:latin typeface="Roboto" pitchFamily="2" charset="0"/>
                <a:ea typeface="Roboto" pitchFamily="2" charset="0"/>
              </a:endParaRPr>
            </a:p>
          </p:txBody>
        </p:sp>
        <p:sp>
          <p:nvSpPr>
            <p:cNvPr id="41" name="TextBox 40">
              <a:extLst>
                <a:ext uri="{FF2B5EF4-FFF2-40B4-BE49-F238E27FC236}">
                  <a16:creationId xmlns:a16="http://schemas.microsoft.com/office/drawing/2014/main" xmlns="" id="{1AFA3E84-4736-41D4-B07A-A7826CF26D68}"/>
                </a:ext>
              </a:extLst>
            </p:cNvPr>
            <p:cNvSpPr txBox="1"/>
            <p:nvPr/>
          </p:nvSpPr>
          <p:spPr>
            <a:xfrm>
              <a:off x="1044999" y="4685889"/>
              <a:ext cx="4947281" cy="300082"/>
            </a:xfrm>
            <a:prstGeom prst="rect">
              <a:avLst/>
            </a:prstGeom>
            <a:noFill/>
          </p:spPr>
          <p:txBody>
            <a:bodyPr wrap="square" rtlCol="0">
              <a:spAutoFit/>
            </a:bodyPr>
            <a:lstStyle/>
            <a:p>
              <a:pPr algn="just">
                <a:lnSpc>
                  <a:spcPct val="150000"/>
                </a:lnSpc>
              </a:pPr>
              <a:endParaRPr lang="en-ID" sz="900" dirty="0">
                <a:solidFill>
                  <a:schemeClr val="bg1"/>
                </a:solidFill>
                <a:latin typeface="Roboto" pitchFamily="2" charset="0"/>
                <a:ea typeface="Roboto" pitchFamily="2" charset="0"/>
              </a:endParaRPr>
            </a:p>
          </p:txBody>
        </p:sp>
      </p:grpSp>
      <p:sp>
        <p:nvSpPr>
          <p:cNvPr id="11" name="Picture Placeholder 1">
            <a:extLst>
              <a:ext uri="{FF2B5EF4-FFF2-40B4-BE49-F238E27FC236}">
                <a16:creationId xmlns:a16="http://schemas.microsoft.com/office/drawing/2014/main" xmlns="" id="{82B5C3E0-ADA0-41FB-9593-A40D1724A53F}"/>
              </a:ext>
            </a:extLst>
          </p:cNvPr>
          <p:cNvSpPr txBox="1">
            <a:spLocks/>
          </p:cNvSpPr>
          <p:nvPr/>
        </p:nvSpPr>
        <p:spPr>
          <a:xfrm>
            <a:off x="241126" y="1191449"/>
            <a:ext cx="11683652" cy="4733362"/>
          </a:xfrm>
          <a:prstGeom prst="roundRect">
            <a:avLst>
              <a:gd name="adj" fmla="val 4988"/>
            </a:avLst>
          </a:prstGeom>
          <a:solidFill>
            <a:schemeClr val="accent4">
              <a:lumMod val="40000"/>
              <a:lumOff val="60000"/>
            </a:schemeClr>
          </a:solidFill>
          <a:effectLst>
            <a:innerShdw blurRad="114300">
              <a:prstClr val="black"/>
            </a:innerShdw>
          </a:effectLst>
        </p:spPr>
        <p:txBody>
          <a:bodyPr/>
          <a:lstStyle/>
          <a:p>
            <a:pPr algn="r" rtl="1">
              <a:lnSpc>
                <a:spcPct val="150000"/>
              </a:lnSpc>
            </a:pPr>
            <a:r>
              <a:rPr lang="fa-IR" sz="2800" b="1" dirty="0">
                <a:cs typeface="B Zar" panose="00000400000000000000" pitchFamily="2" charset="-78"/>
              </a:rPr>
              <a:t>مغز بسیار شبیه یک گردو به نظر می‌رسد که دو نیمه جداگانه و در عین حال متصل به هم دارد</a:t>
            </a:r>
            <a:r>
              <a:rPr lang="fa-IR" sz="2800" b="1" dirty="0" smtClean="0">
                <a:cs typeface="B Zar" panose="00000400000000000000" pitchFamily="2" charset="-78"/>
              </a:rPr>
              <a:t>.</a:t>
            </a:r>
          </a:p>
          <a:p>
            <a:pPr algn="r" rtl="1">
              <a:lnSpc>
                <a:spcPct val="150000"/>
              </a:lnSpc>
            </a:pPr>
            <a:r>
              <a:rPr lang="fa-IR" sz="2800" b="1" dirty="0" smtClean="0">
                <a:cs typeface="B Zar" panose="00000400000000000000" pitchFamily="2" charset="-78"/>
              </a:rPr>
              <a:t> </a:t>
            </a:r>
            <a:r>
              <a:rPr lang="fa-IR" sz="2800" b="1" dirty="0">
                <a:cs typeface="B Zar" panose="00000400000000000000" pitchFamily="2" charset="-78"/>
              </a:rPr>
              <a:t>دانشمندان در حال حاضر تقریباً به طور جهانی توافق کرده‌اند که نیمکره چپ و راست مغز عمدتاً وظایف متفاوتی </a:t>
            </a:r>
            <a:r>
              <a:rPr lang="fa-IR" sz="2800" b="1" dirty="0" smtClean="0">
                <a:cs typeface="B Zar" panose="00000400000000000000" pitchFamily="2" charset="-78"/>
              </a:rPr>
              <a:t>دارند</a:t>
            </a:r>
            <a:r>
              <a:rPr lang="en-US" sz="2800" b="1" dirty="0" smtClean="0">
                <a:cs typeface="B Zar" panose="00000400000000000000" pitchFamily="2" charset="-78"/>
              </a:rPr>
              <a:t>.</a:t>
            </a:r>
            <a:endParaRPr lang="en-US" sz="2800" b="1" dirty="0">
              <a:cs typeface="B Zar" panose="00000400000000000000" pitchFamily="2" charset="-78"/>
            </a:endParaRPr>
          </a:p>
        </p:txBody>
      </p:sp>
      <p:sp>
        <p:nvSpPr>
          <p:cNvPr id="3" name="Rounded Rectangle 2"/>
          <p:cNvSpPr/>
          <p:nvPr/>
        </p:nvSpPr>
        <p:spPr>
          <a:xfrm>
            <a:off x="0" y="6200384"/>
            <a:ext cx="12192000" cy="551145"/>
          </a:xfrm>
          <a:prstGeom prst="roundRect">
            <a:avLst/>
          </a:prstGeom>
          <a:effectLst>
            <a:innerShdw blurRad="63500" dist="50800" dir="16200000">
              <a:prstClr val="black">
                <a:alpha val="50000"/>
              </a:prstClr>
            </a:innerShdw>
          </a:effectLst>
          <a:scene3d>
            <a:camera prst="orthographicFront"/>
            <a:lightRig rig="threePt" dir="t"/>
          </a:scene3d>
          <a:sp3d>
            <a:bevelT prst="relaxedInset"/>
          </a:sp3d>
        </p:spPr>
        <p:style>
          <a:lnRef idx="3">
            <a:schemeClr val="lt1"/>
          </a:lnRef>
          <a:fillRef idx="1">
            <a:schemeClr val="accent4"/>
          </a:fillRef>
          <a:effectRef idx="1">
            <a:schemeClr val="accent4"/>
          </a:effectRef>
          <a:fontRef idx="minor">
            <a:schemeClr val="lt1"/>
          </a:fontRef>
        </p:style>
        <p:txBody>
          <a:bodyPr rtlCol="0" anchor="ctr"/>
          <a:lstStyle/>
          <a:p>
            <a:pPr algn="r" rtl="1"/>
            <a:r>
              <a:rPr lang="fa-IR" sz="2000" b="1" dirty="0" smtClean="0">
                <a:solidFill>
                  <a:schemeClr val="tx1"/>
                </a:solidFill>
                <a:cs typeface="B Badr" panose="00000400000000000000" pitchFamily="2" charset="-78"/>
              </a:rPr>
              <a:t>موسسه آنامیس مهرجنوب									</a:t>
            </a:r>
            <a:r>
              <a:rPr lang="en-US" sz="2000" b="1" dirty="0" smtClean="0">
                <a:solidFill>
                  <a:schemeClr val="tx1"/>
                </a:solidFill>
                <a:cs typeface="B Badr" panose="00000400000000000000" pitchFamily="2" charset="-78"/>
              </a:rPr>
              <a:t>Anamisfile.ir     </a:t>
            </a:r>
            <a:endParaRPr lang="en-US" sz="2000" b="1" dirty="0">
              <a:solidFill>
                <a:schemeClr val="tx1"/>
              </a:solidFill>
              <a:cs typeface="B Badr" panose="00000400000000000000" pitchFamily="2" charset="-78"/>
            </a:endParaRPr>
          </a:p>
        </p:txBody>
      </p:sp>
      <p:pic>
        <p:nvPicPr>
          <p:cNvPr id="1027" name="Picture 3" descr="C:\Users\09018868042\Desktop\R\لوگو.jpg"/>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0000" r="90000">
                        <a14:foregroundMark x1="25368" y1="39236" x2="25368" y2="39236"/>
                        <a14:foregroundMark x1="26471" y1="39236" x2="26471" y2="39236"/>
                        <a14:foregroundMark x1="29044" y1="41667" x2="29044" y2="41667"/>
                        <a14:backgroundMark x1="28309" y1="40278" x2="28309" y2="40278"/>
                        <a14:backgroundMark x1="23529" y1="39236" x2="23529" y2="39236"/>
                        <a14:backgroundMark x1="23897" y1="38889" x2="23897" y2="38889"/>
                        <a14:backgroundMark x1="29044" y1="44444" x2="29044" y2="44444"/>
                        <a14:backgroundMark x1="23529" y1="46528" x2="23529" y2="46528"/>
                        <a14:backgroundMark x1="28309" y1="46528" x2="28309" y2="46528"/>
                        <a14:backgroundMark x1="83824" y1="47222" x2="83824" y2="47222"/>
                        <a14:backgroundMark x1="75735" y1="53125" x2="75735" y2="53125"/>
                        <a14:backgroundMark x1="73897" y1="58681" x2="73897" y2="58681"/>
                        <a14:backgroundMark x1="80147" y1="56597" x2="80147" y2="56597"/>
                        <a14:backgroundMark x1="39706" y1="54861" x2="39706" y2="54861"/>
                        <a14:backgroundMark x1="21324" y1="39236" x2="21324" y2="39236"/>
                        <a14:backgroundMark x1="26103" y1="39236" x2="26103" y2="39236"/>
                      </a14:backgroundRemoval>
                    </a14:imgEffect>
                  </a14:imgLayer>
                </a14:imgProps>
              </a:ext>
              <a:ext uri="{28A0092B-C50C-407E-A947-70E740481C1C}">
                <a14:useLocalDpi xmlns:a14="http://schemas.microsoft.com/office/drawing/2010/main" val="0"/>
              </a:ext>
            </a:extLst>
          </a:blip>
          <a:srcRect/>
          <a:stretch>
            <a:fillRect/>
          </a:stretch>
        </p:blipFill>
        <p:spPr bwMode="auto">
          <a:xfrm>
            <a:off x="61172" y="-262500"/>
            <a:ext cx="1587674" cy="1681067"/>
          </a:xfrm>
          <a:prstGeom prst="rect">
            <a:avLst/>
          </a:prstGeom>
          <a:noFill/>
          <a:extLst>
            <a:ext uri="{909E8E84-426E-40DD-AFC4-6F175D3DCCD1}">
              <a14:hiddenFill xmlns:a14="http://schemas.microsoft.com/office/drawing/2010/main">
                <a:solidFill>
                  <a:srgbClr val="FFFFFF"/>
                </a:solidFill>
              </a14:hiddenFill>
            </a:ext>
          </a:extLst>
        </p:spPr>
      </p:pic>
      <p:sp>
        <p:nvSpPr>
          <p:cNvPr id="5" name="Rounded Rectangle 4"/>
          <p:cNvSpPr/>
          <p:nvPr/>
        </p:nvSpPr>
        <p:spPr>
          <a:xfrm>
            <a:off x="1628384" y="175364"/>
            <a:ext cx="10296394" cy="814938"/>
          </a:xfrm>
          <a:prstGeom prst="roundRect">
            <a:avLst/>
          </a:prstGeom>
          <a:solidFill>
            <a:srgbClr val="FFD44B"/>
          </a:solidFill>
          <a:effectLst>
            <a:outerShdw blurRad="50800" dist="38100" dir="16200000" rotWithShape="0">
              <a:prstClr val="black">
                <a:alpha val="40000"/>
              </a:prstClr>
            </a:outerShdw>
          </a:effectLst>
          <a:scene3d>
            <a:camera prst="orthographicFront"/>
            <a:lightRig rig="threePt" dir="t"/>
          </a:scene3d>
          <a:sp3d>
            <a:bevelT/>
          </a:sp3d>
        </p:spPr>
        <p:style>
          <a:lnRef idx="1">
            <a:schemeClr val="accent4"/>
          </a:lnRef>
          <a:fillRef idx="3">
            <a:schemeClr val="accent4"/>
          </a:fillRef>
          <a:effectRef idx="2">
            <a:schemeClr val="accent4"/>
          </a:effectRef>
          <a:fontRef idx="minor">
            <a:schemeClr val="lt1"/>
          </a:fontRef>
        </p:style>
        <p:txBody>
          <a:bodyPr rtlCol="0" anchor="ctr"/>
          <a:lstStyle/>
          <a:p>
            <a:pPr algn="ctr"/>
            <a:r>
              <a:rPr lang="fa-IR" sz="3600" b="1" dirty="0" smtClean="0">
                <a:solidFill>
                  <a:srgbClr val="C00000"/>
                </a:solidFill>
                <a:cs typeface="B Zar" panose="00000400000000000000" pitchFamily="2" charset="-78"/>
              </a:rPr>
              <a:t>عملکرد مغز</a:t>
            </a:r>
            <a:endParaRPr lang="en-US" sz="3600" b="1" dirty="0">
              <a:solidFill>
                <a:srgbClr val="C00000"/>
              </a:solidFill>
              <a:cs typeface="B Zar" panose="00000400000000000000" pitchFamily="2" charset="-78"/>
            </a:endParaRPr>
          </a:p>
        </p:txBody>
      </p:sp>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5331" y="3871281"/>
            <a:ext cx="10835775" cy="16810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2359097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xmlns="" id="{ADB6C630-A149-48ED-A9EF-7C23F0185D98}"/>
              </a:ext>
            </a:extLst>
          </p:cNvPr>
          <p:cNvGrpSpPr/>
          <p:nvPr/>
        </p:nvGrpSpPr>
        <p:grpSpPr>
          <a:xfrm>
            <a:off x="855007" y="990302"/>
            <a:ext cx="2927853" cy="2066050"/>
            <a:chOff x="1044999" y="1666636"/>
            <a:chExt cx="4947284" cy="3319335"/>
          </a:xfrm>
        </p:grpSpPr>
        <p:sp>
          <p:nvSpPr>
            <p:cNvPr id="38" name="TextBox 37">
              <a:extLst>
                <a:ext uri="{FF2B5EF4-FFF2-40B4-BE49-F238E27FC236}">
                  <a16:creationId xmlns:a16="http://schemas.microsoft.com/office/drawing/2014/main" xmlns="" id="{92E148E5-B7FD-48F0-9B94-73EFB32AB677}"/>
                </a:ext>
              </a:extLst>
            </p:cNvPr>
            <p:cNvSpPr txBox="1"/>
            <p:nvPr/>
          </p:nvSpPr>
          <p:spPr>
            <a:xfrm>
              <a:off x="1045001" y="1666636"/>
              <a:ext cx="4947281" cy="646331"/>
            </a:xfrm>
            <a:prstGeom prst="rect">
              <a:avLst/>
            </a:prstGeom>
            <a:noFill/>
          </p:spPr>
          <p:txBody>
            <a:bodyPr wrap="square" rtlCol="0">
              <a:spAutoFit/>
            </a:bodyPr>
            <a:lstStyle/>
            <a:p>
              <a:endParaRPr lang="en-US" sz="3600" b="1" dirty="0">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
          <p:nvSpPr>
            <p:cNvPr id="40" name="TextBox 39">
              <a:extLst>
                <a:ext uri="{FF2B5EF4-FFF2-40B4-BE49-F238E27FC236}">
                  <a16:creationId xmlns:a16="http://schemas.microsoft.com/office/drawing/2014/main" xmlns="" id="{B440AE7A-535F-458D-A54E-5E1EA431A644}"/>
                </a:ext>
              </a:extLst>
            </p:cNvPr>
            <p:cNvSpPr txBox="1"/>
            <p:nvPr/>
          </p:nvSpPr>
          <p:spPr>
            <a:xfrm>
              <a:off x="1045002" y="3004750"/>
              <a:ext cx="4947281" cy="300082"/>
            </a:xfrm>
            <a:prstGeom prst="rect">
              <a:avLst/>
            </a:prstGeom>
            <a:noFill/>
          </p:spPr>
          <p:txBody>
            <a:bodyPr wrap="square" rtlCol="0">
              <a:spAutoFit/>
            </a:bodyPr>
            <a:lstStyle/>
            <a:p>
              <a:pPr algn="just">
                <a:lnSpc>
                  <a:spcPct val="150000"/>
                </a:lnSpc>
              </a:pPr>
              <a:endParaRPr lang="en-ID" sz="900" dirty="0">
                <a:solidFill>
                  <a:schemeClr val="bg1"/>
                </a:solidFill>
                <a:latin typeface="Roboto" pitchFamily="2" charset="0"/>
                <a:ea typeface="Roboto" pitchFamily="2" charset="0"/>
              </a:endParaRPr>
            </a:p>
          </p:txBody>
        </p:sp>
        <p:sp>
          <p:nvSpPr>
            <p:cNvPr id="41" name="TextBox 40">
              <a:extLst>
                <a:ext uri="{FF2B5EF4-FFF2-40B4-BE49-F238E27FC236}">
                  <a16:creationId xmlns:a16="http://schemas.microsoft.com/office/drawing/2014/main" xmlns="" id="{1AFA3E84-4736-41D4-B07A-A7826CF26D68}"/>
                </a:ext>
              </a:extLst>
            </p:cNvPr>
            <p:cNvSpPr txBox="1"/>
            <p:nvPr/>
          </p:nvSpPr>
          <p:spPr>
            <a:xfrm>
              <a:off x="1044999" y="4685889"/>
              <a:ext cx="4947281" cy="300082"/>
            </a:xfrm>
            <a:prstGeom prst="rect">
              <a:avLst/>
            </a:prstGeom>
            <a:noFill/>
          </p:spPr>
          <p:txBody>
            <a:bodyPr wrap="square" rtlCol="0">
              <a:spAutoFit/>
            </a:bodyPr>
            <a:lstStyle/>
            <a:p>
              <a:pPr algn="just">
                <a:lnSpc>
                  <a:spcPct val="150000"/>
                </a:lnSpc>
              </a:pPr>
              <a:endParaRPr lang="en-ID" sz="900" dirty="0">
                <a:solidFill>
                  <a:schemeClr val="bg1"/>
                </a:solidFill>
                <a:latin typeface="Roboto" pitchFamily="2" charset="0"/>
                <a:ea typeface="Roboto" pitchFamily="2" charset="0"/>
              </a:endParaRPr>
            </a:p>
          </p:txBody>
        </p:sp>
      </p:grpSp>
      <p:sp>
        <p:nvSpPr>
          <p:cNvPr id="11" name="Picture Placeholder 1">
            <a:extLst>
              <a:ext uri="{FF2B5EF4-FFF2-40B4-BE49-F238E27FC236}">
                <a16:creationId xmlns:a16="http://schemas.microsoft.com/office/drawing/2014/main" xmlns="" id="{82B5C3E0-ADA0-41FB-9593-A40D1724A53F}"/>
              </a:ext>
            </a:extLst>
          </p:cNvPr>
          <p:cNvSpPr txBox="1">
            <a:spLocks/>
          </p:cNvSpPr>
          <p:nvPr/>
        </p:nvSpPr>
        <p:spPr>
          <a:xfrm>
            <a:off x="241126" y="1191449"/>
            <a:ext cx="11683652" cy="4733362"/>
          </a:xfrm>
          <a:prstGeom prst="roundRect">
            <a:avLst>
              <a:gd name="adj" fmla="val 4988"/>
            </a:avLst>
          </a:prstGeom>
          <a:solidFill>
            <a:schemeClr val="accent4">
              <a:lumMod val="40000"/>
              <a:lumOff val="60000"/>
            </a:schemeClr>
          </a:solidFill>
          <a:effectLst>
            <a:innerShdw blurRad="114300">
              <a:prstClr val="black"/>
            </a:innerShdw>
          </a:effectLst>
        </p:spPr>
        <p:txBody>
          <a:bodyPr/>
          <a:lstStyle/>
          <a:p>
            <a:pPr algn="r" rtl="1">
              <a:lnSpc>
                <a:spcPct val="150000"/>
              </a:lnSpc>
            </a:pPr>
            <a:r>
              <a:rPr lang="fa-IR" sz="2800" b="1" dirty="0">
                <a:cs typeface="B Zar" panose="00000400000000000000" pitchFamily="2" charset="-78"/>
              </a:rPr>
              <a:t>سمت چپ مغز طرف منطقی است و با لیست‌ها، اعداد و اطلاعات ساختار یافته </a:t>
            </a:r>
            <a:r>
              <a:rPr lang="fa-IR" sz="2800" b="1" dirty="0" smtClean="0">
                <a:cs typeface="B Zar" panose="00000400000000000000" pitchFamily="2" charset="-78"/>
              </a:rPr>
              <a:t>سر </a:t>
            </a:r>
            <a:r>
              <a:rPr lang="fa-IR" sz="2800" b="1" dirty="0">
                <a:cs typeface="B Zar" panose="00000400000000000000" pitchFamily="2" charset="-78"/>
              </a:rPr>
              <a:t>و کار </a:t>
            </a:r>
            <a:r>
              <a:rPr lang="fa-IR" sz="2800" b="1" dirty="0" smtClean="0">
                <a:cs typeface="B Zar" panose="00000400000000000000" pitchFamily="2" charset="-78"/>
              </a:rPr>
              <a:t>دارد.</a:t>
            </a:r>
          </a:p>
          <a:p>
            <a:pPr algn="r" rtl="1">
              <a:lnSpc>
                <a:spcPct val="150000"/>
              </a:lnSpc>
            </a:pPr>
            <a:r>
              <a:rPr lang="fa-IR" sz="2800" b="1" dirty="0" smtClean="0">
                <a:cs typeface="B Zar" panose="00000400000000000000" pitchFamily="2" charset="-78"/>
              </a:rPr>
              <a:t>در </a:t>
            </a:r>
            <a:r>
              <a:rPr lang="fa-IR" sz="2800" b="1" dirty="0">
                <a:cs typeface="B Zar" panose="00000400000000000000" pitchFamily="2" charset="-78"/>
              </a:rPr>
              <a:t>حالی که سمت راست مغز طرف خلاق است و رنگ‌ها، تجربیات حسی و اطلاعات بدون ساختار را مدیریت می‌کند</a:t>
            </a:r>
            <a:r>
              <a:rPr lang="fa-IR" sz="2800" b="1" dirty="0" smtClean="0">
                <a:cs typeface="B Zar" panose="00000400000000000000" pitchFamily="2" charset="-78"/>
              </a:rPr>
              <a:t>.</a:t>
            </a:r>
          </a:p>
          <a:p>
            <a:pPr algn="r" rtl="1">
              <a:lnSpc>
                <a:spcPct val="150000"/>
              </a:lnSpc>
            </a:pPr>
            <a:r>
              <a:rPr lang="fa-IR" sz="2800" b="1" dirty="0" smtClean="0">
                <a:cs typeface="B Zar" panose="00000400000000000000" pitchFamily="2" charset="-78"/>
              </a:rPr>
              <a:t> </a:t>
            </a:r>
            <a:r>
              <a:rPr lang="fa-IR" sz="2800" b="1" dirty="0">
                <a:cs typeface="B Zar" panose="00000400000000000000" pitchFamily="2" charset="-78"/>
              </a:rPr>
              <a:t>بهترین روش یادگیری، روشی است که از کل مغز استفاده ‌کنید!</a:t>
            </a:r>
            <a:endParaRPr lang="en-US" sz="2800" b="1" dirty="0">
              <a:cs typeface="B Zar" panose="00000400000000000000" pitchFamily="2" charset="-78"/>
            </a:endParaRPr>
          </a:p>
        </p:txBody>
      </p:sp>
      <p:sp>
        <p:nvSpPr>
          <p:cNvPr id="3" name="Rounded Rectangle 2"/>
          <p:cNvSpPr/>
          <p:nvPr/>
        </p:nvSpPr>
        <p:spPr>
          <a:xfrm>
            <a:off x="0" y="6200384"/>
            <a:ext cx="12192000" cy="551145"/>
          </a:xfrm>
          <a:prstGeom prst="roundRect">
            <a:avLst/>
          </a:prstGeom>
          <a:effectLst>
            <a:innerShdw blurRad="63500" dist="50800" dir="16200000">
              <a:prstClr val="black">
                <a:alpha val="50000"/>
              </a:prstClr>
            </a:innerShdw>
          </a:effectLst>
          <a:scene3d>
            <a:camera prst="orthographicFront"/>
            <a:lightRig rig="threePt" dir="t"/>
          </a:scene3d>
          <a:sp3d>
            <a:bevelT prst="relaxedInset"/>
          </a:sp3d>
        </p:spPr>
        <p:style>
          <a:lnRef idx="3">
            <a:schemeClr val="lt1"/>
          </a:lnRef>
          <a:fillRef idx="1">
            <a:schemeClr val="accent4"/>
          </a:fillRef>
          <a:effectRef idx="1">
            <a:schemeClr val="accent4"/>
          </a:effectRef>
          <a:fontRef idx="minor">
            <a:schemeClr val="lt1"/>
          </a:fontRef>
        </p:style>
        <p:txBody>
          <a:bodyPr rtlCol="0" anchor="ctr"/>
          <a:lstStyle/>
          <a:p>
            <a:pPr algn="r" rtl="1"/>
            <a:r>
              <a:rPr lang="fa-IR" sz="2000" b="1" dirty="0" smtClean="0">
                <a:solidFill>
                  <a:schemeClr val="tx1"/>
                </a:solidFill>
                <a:cs typeface="B Badr" panose="00000400000000000000" pitchFamily="2" charset="-78"/>
              </a:rPr>
              <a:t>موسسه آنامیس مهرجنوب									</a:t>
            </a:r>
            <a:r>
              <a:rPr lang="en-US" sz="2000" b="1" dirty="0" smtClean="0">
                <a:solidFill>
                  <a:schemeClr val="tx1"/>
                </a:solidFill>
                <a:cs typeface="B Badr" panose="00000400000000000000" pitchFamily="2" charset="-78"/>
              </a:rPr>
              <a:t>Anamisfile.ir     </a:t>
            </a:r>
            <a:endParaRPr lang="en-US" sz="2000" b="1" dirty="0">
              <a:solidFill>
                <a:schemeClr val="tx1"/>
              </a:solidFill>
              <a:cs typeface="B Badr" panose="00000400000000000000" pitchFamily="2" charset="-78"/>
            </a:endParaRPr>
          </a:p>
        </p:txBody>
      </p:sp>
      <p:pic>
        <p:nvPicPr>
          <p:cNvPr id="1027" name="Picture 3" descr="C:\Users\09018868042\Desktop\R\لوگو.jpg"/>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0000" r="90000">
                        <a14:foregroundMark x1="25368" y1="39236" x2="25368" y2="39236"/>
                        <a14:foregroundMark x1="26471" y1="39236" x2="26471" y2="39236"/>
                        <a14:foregroundMark x1="29044" y1="41667" x2="29044" y2="41667"/>
                        <a14:backgroundMark x1="28309" y1="40278" x2="28309" y2="40278"/>
                        <a14:backgroundMark x1="23529" y1="39236" x2="23529" y2="39236"/>
                        <a14:backgroundMark x1="23897" y1="38889" x2="23897" y2="38889"/>
                        <a14:backgroundMark x1="29044" y1="44444" x2="29044" y2="44444"/>
                        <a14:backgroundMark x1="23529" y1="46528" x2="23529" y2="46528"/>
                        <a14:backgroundMark x1="28309" y1="46528" x2="28309" y2="46528"/>
                        <a14:backgroundMark x1="83824" y1="47222" x2="83824" y2="47222"/>
                        <a14:backgroundMark x1="75735" y1="53125" x2="75735" y2="53125"/>
                        <a14:backgroundMark x1="73897" y1="58681" x2="73897" y2="58681"/>
                        <a14:backgroundMark x1="80147" y1="56597" x2="80147" y2="56597"/>
                        <a14:backgroundMark x1="39706" y1="54861" x2="39706" y2="54861"/>
                        <a14:backgroundMark x1="21324" y1="39236" x2="21324" y2="39236"/>
                        <a14:backgroundMark x1="26103" y1="39236" x2="26103" y2="39236"/>
                      </a14:backgroundRemoval>
                    </a14:imgEffect>
                  </a14:imgLayer>
                </a14:imgProps>
              </a:ext>
              <a:ext uri="{28A0092B-C50C-407E-A947-70E740481C1C}">
                <a14:useLocalDpi xmlns:a14="http://schemas.microsoft.com/office/drawing/2010/main" val="0"/>
              </a:ext>
            </a:extLst>
          </a:blip>
          <a:srcRect/>
          <a:stretch>
            <a:fillRect/>
          </a:stretch>
        </p:blipFill>
        <p:spPr bwMode="auto">
          <a:xfrm>
            <a:off x="61172" y="-262500"/>
            <a:ext cx="1587674" cy="1681067"/>
          </a:xfrm>
          <a:prstGeom prst="rect">
            <a:avLst/>
          </a:prstGeom>
          <a:noFill/>
          <a:extLst>
            <a:ext uri="{909E8E84-426E-40DD-AFC4-6F175D3DCCD1}">
              <a14:hiddenFill xmlns:a14="http://schemas.microsoft.com/office/drawing/2010/main">
                <a:solidFill>
                  <a:srgbClr val="FFFFFF"/>
                </a:solidFill>
              </a14:hiddenFill>
            </a:ext>
          </a:extLst>
        </p:spPr>
      </p:pic>
      <p:sp>
        <p:nvSpPr>
          <p:cNvPr id="5" name="Rounded Rectangle 4"/>
          <p:cNvSpPr/>
          <p:nvPr/>
        </p:nvSpPr>
        <p:spPr>
          <a:xfrm>
            <a:off x="1628384" y="175364"/>
            <a:ext cx="10296394" cy="814938"/>
          </a:xfrm>
          <a:prstGeom prst="roundRect">
            <a:avLst/>
          </a:prstGeom>
          <a:solidFill>
            <a:srgbClr val="FFD44B"/>
          </a:solidFill>
          <a:effectLst>
            <a:outerShdw blurRad="50800" dist="38100" dir="16200000" rotWithShape="0">
              <a:prstClr val="black">
                <a:alpha val="40000"/>
              </a:prstClr>
            </a:outerShdw>
          </a:effectLst>
          <a:scene3d>
            <a:camera prst="orthographicFront"/>
            <a:lightRig rig="threePt" dir="t"/>
          </a:scene3d>
          <a:sp3d>
            <a:bevelT/>
          </a:sp3d>
        </p:spPr>
        <p:style>
          <a:lnRef idx="1">
            <a:schemeClr val="accent4"/>
          </a:lnRef>
          <a:fillRef idx="3">
            <a:schemeClr val="accent4"/>
          </a:fillRef>
          <a:effectRef idx="2">
            <a:schemeClr val="accent4"/>
          </a:effectRef>
          <a:fontRef idx="minor">
            <a:schemeClr val="lt1"/>
          </a:fontRef>
        </p:style>
        <p:txBody>
          <a:bodyPr rtlCol="0" anchor="ctr"/>
          <a:lstStyle/>
          <a:p>
            <a:pPr algn="ctr"/>
            <a:r>
              <a:rPr lang="fa-IR" sz="3600" b="1" dirty="0" smtClean="0">
                <a:solidFill>
                  <a:srgbClr val="C00000"/>
                </a:solidFill>
                <a:cs typeface="B Zar" panose="00000400000000000000" pitchFamily="2" charset="-78"/>
              </a:rPr>
              <a:t>عملکرد مغز و نقشه ذهنی</a:t>
            </a:r>
            <a:endParaRPr lang="en-US" sz="3600" b="1" dirty="0">
              <a:solidFill>
                <a:srgbClr val="C00000"/>
              </a:solidFill>
              <a:cs typeface="B Zar" panose="00000400000000000000" pitchFamily="2" charset="-78"/>
            </a:endParaRPr>
          </a:p>
        </p:txBody>
      </p:sp>
      <p:pic>
        <p:nvPicPr>
          <p:cNvPr id="307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1144" y="2840861"/>
            <a:ext cx="3093929" cy="2858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ounded Rectangle 11"/>
          <p:cNvSpPr/>
          <p:nvPr/>
        </p:nvSpPr>
        <p:spPr>
          <a:xfrm>
            <a:off x="4246324" y="4647156"/>
            <a:ext cx="7377830" cy="1027135"/>
          </a:xfrm>
          <a:prstGeom prst="roundRect">
            <a:avLst/>
          </a:prstGeom>
          <a:solidFill>
            <a:schemeClr val="accent1">
              <a:lumMod val="60000"/>
              <a:lumOff val="40000"/>
            </a:schemeClr>
          </a:solidFill>
          <a:scene3d>
            <a:camera prst="orthographicFront"/>
            <a:lightRig rig="threePt" dir="t"/>
          </a:scene3d>
          <a:sp3d>
            <a:bevelT prst="angle"/>
          </a:sp3d>
        </p:spPr>
        <p:style>
          <a:lnRef idx="1">
            <a:schemeClr val="accent4"/>
          </a:lnRef>
          <a:fillRef idx="3">
            <a:schemeClr val="accent4"/>
          </a:fillRef>
          <a:effectRef idx="2">
            <a:schemeClr val="accent4"/>
          </a:effectRef>
          <a:fontRef idx="minor">
            <a:schemeClr val="lt1"/>
          </a:fontRef>
        </p:style>
        <p:txBody>
          <a:bodyPr rtlCol="0" anchor="ctr"/>
          <a:lstStyle/>
          <a:p>
            <a:pPr algn="ctr"/>
            <a:r>
              <a:rPr lang="fa-IR" sz="3600" b="1" dirty="0" smtClean="0">
                <a:solidFill>
                  <a:srgbClr val="C00000"/>
                </a:solidFill>
                <a:cs typeface="B Zar" panose="00000400000000000000" pitchFamily="2" charset="-78"/>
              </a:rPr>
              <a:t>استفاده از هر دو نیمکره</a:t>
            </a:r>
            <a:endParaRPr lang="en-US" sz="4800" b="1" dirty="0">
              <a:solidFill>
                <a:srgbClr val="C00000"/>
              </a:solidFill>
              <a:latin typeface="+mj-lt"/>
              <a:cs typeface="B Zar" panose="00000400000000000000" pitchFamily="2" charset="-78"/>
            </a:endParaRPr>
          </a:p>
        </p:txBody>
      </p:sp>
    </p:spTree>
    <p:extLst>
      <p:ext uri="{BB962C8B-B14F-4D97-AF65-F5344CB8AC3E}">
        <p14:creationId xmlns:p14="http://schemas.microsoft.com/office/powerpoint/2010/main" val="410260827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xmlns="" id="{ADB6C630-A149-48ED-A9EF-7C23F0185D98}"/>
              </a:ext>
            </a:extLst>
          </p:cNvPr>
          <p:cNvGrpSpPr/>
          <p:nvPr/>
        </p:nvGrpSpPr>
        <p:grpSpPr>
          <a:xfrm>
            <a:off x="855007" y="990302"/>
            <a:ext cx="2927853" cy="2066050"/>
            <a:chOff x="1044999" y="1666636"/>
            <a:chExt cx="4947284" cy="3319335"/>
          </a:xfrm>
        </p:grpSpPr>
        <p:sp>
          <p:nvSpPr>
            <p:cNvPr id="38" name="TextBox 37">
              <a:extLst>
                <a:ext uri="{FF2B5EF4-FFF2-40B4-BE49-F238E27FC236}">
                  <a16:creationId xmlns:a16="http://schemas.microsoft.com/office/drawing/2014/main" xmlns="" id="{92E148E5-B7FD-48F0-9B94-73EFB32AB677}"/>
                </a:ext>
              </a:extLst>
            </p:cNvPr>
            <p:cNvSpPr txBox="1"/>
            <p:nvPr/>
          </p:nvSpPr>
          <p:spPr>
            <a:xfrm>
              <a:off x="1045001" y="1666636"/>
              <a:ext cx="4947281" cy="646331"/>
            </a:xfrm>
            <a:prstGeom prst="rect">
              <a:avLst/>
            </a:prstGeom>
            <a:noFill/>
          </p:spPr>
          <p:txBody>
            <a:bodyPr wrap="square" rtlCol="0">
              <a:spAutoFit/>
            </a:bodyPr>
            <a:lstStyle/>
            <a:p>
              <a:endParaRPr lang="en-US" sz="3600" b="1" dirty="0">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
          <p:nvSpPr>
            <p:cNvPr id="40" name="TextBox 39">
              <a:extLst>
                <a:ext uri="{FF2B5EF4-FFF2-40B4-BE49-F238E27FC236}">
                  <a16:creationId xmlns:a16="http://schemas.microsoft.com/office/drawing/2014/main" xmlns="" id="{B440AE7A-535F-458D-A54E-5E1EA431A644}"/>
                </a:ext>
              </a:extLst>
            </p:cNvPr>
            <p:cNvSpPr txBox="1"/>
            <p:nvPr/>
          </p:nvSpPr>
          <p:spPr>
            <a:xfrm>
              <a:off x="1045002" y="3004750"/>
              <a:ext cx="4947281" cy="300082"/>
            </a:xfrm>
            <a:prstGeom prst="rect">
              <a:avLst/>
            </a:prstGeom>
            <a:noFill/>
          </p:spPr>
          <p:txBody>
            <a:bodyPr wrap="square" rtlCol="0">
              <a:spAutoFit/>
            </a:bodyPr>
            <a:lstStyle/>
            <a:p>
              <a:pPr algn="just">
                <a:lnSpc>
                  <a:spcPct val="150000"/>
                </a:lnSpc>
              </a:pPr>
              <a:endParaRPr lang="en-ID" sz="900" dirty="0">
                <a:solidFill>
                  <a:schemeClr val="bg1"/>
                </a:solidFill>
                <a:latin typeface="Roboto" pitchFamily="2" charset="0"/>
                <a:ea typeface="Roboto" pitchFamily="2" charset="0"/>
              </a:endParaRPr>
            </a:p>
          </p:txBody>
        </p:sp>
        <p:sp>
          <p:nvSpPr>
            <p:cNvPr id="41" name="TextBox 40">
              <a:extLst>
                <a:ext uri="{FF2B5EF4-FFF2-40B4-BE49-F238E27FC236}">
                  <a16:creationId xmlns:a16="http://schemas.microsoft.com/office/drawing/2014/main" xmlns="" id="{1AFA3E84-4736-41D4-B07A-A7826CF26D68}"/>
                </a:ext>
              </a:extLst>
            </p:cNvPr>
            <p:cNvSpPr txBox="1"/>
            <p:nvPr/>
          </p:nvSpPr>
          <p:spPr>
            <a:xfrm>
              <a:off x="1044999" y="4685889"/>
              <a:ext cx="4947281" cy="300082"/>
            </a:xfrm>
            <a:prstGeom prst="rect">
              <a:avLst/>
            </a:prstGeom>
            <a:noFill/>
          </p:spPr>
          <p:txBody>
            <a:bodyPr wrap="square" rtlCol="0">
              <a:spAutoFit/>
            </a:bodyPr>
            <a:lstStyle/>
            <a:p>
              <a:pPr algn="just">
                <a:lnSpc>
                  <a:spcPct val="150000"/>
                </a:lnSpc>
              </a:pPr>
              <a:endParaRPr lang="en-ID" sz="900" dirty="0">
                <a:solidFill>
                  <a:schemeClr val="bg1"/>
                </a:solidFill>
                <a:latin typeface="Roboto" pitchFamily="2" charset="0"/>
                <a:ea typeface="Roboto" pitchFamily="2" charset="0"/>
              </a:endParaRPr>
            </a:p>
          </p:txBody>
        </p:sp>
      </p:grpSp>
      <p:sp>
        <p:nvSpPr>
          <p:cNvPr id="11" name="Picture Placeholder 1">
            <a:extLst>
              <a:ext uri="{FF2B5EF4-FFF2-40B4-BE49-F238E27FC236}">
                <a16:creationId xmlns:a16="http://schemas.microsoft.com/office/drawing/2014/main" xmlns="" id="{82B5C3E0-ADA0-41FB-9593-A40D1724A53F}"/>
              </a:ext>
            </a:extLst>
          </p:cNvPr>
          <p:cNvSpPr txBox="1">
            <a:spLocks/>
          </p:cNvSpPr>
          <p:nvPr/>
        </p:nvSpPr>
        <p:spPr>
          <a:xfrm>
            <a:off x="241126" y="1191449"/>
            <a:ext cx="11683652" cy="4733362"/>
          </a:xfrm>
          <a:prstGeom prst="roundRect">
            <a:avLst>
              <a:gd name="adj" fmla="val 4988"/>
            </a:avLst>
          </a:prstGeom>
          <a:solidFill>
            <a:schemeClr val="accent4">
              <a:lumMod val="40000"/>
              <a:lumOff val="60000"/>
            </a:schemeClr>
          </a:solidFill>
          <a:effectLst>
            <a:innerShdw blurRad="114300">
              <a:prstClr val="black"/>
            </a:innerShdw>
          </a:effectLst>
        </p:spPr>
        <p:txBody>
          <a:bodyPr/>
          <a:lstStyle/>
          <a:p>
            <a:pPr algn="r" rtl="1">
              <a:lnSpc>
                <a:spcPct val="200000"/>
              </a:lnSpc>
            </a:pPr>
            <a:r>
              <a:rPr lang="fa-IR" sz="2800" b="1" dirty="0">
                <a:cs typeface="B Zar" panose="00000400000000000000" pitchFamily="2" charset="-78"/>
              </a:rPr>
              <a:t>باید بدانید پژوهش ها ثابت کرده اند که درصورت ترکیب این دو نیم کره، عملکرد ذهن شما تا ۵ برابر افزایش پیدا خواهد کرد.</a:t>
            </a:r>
            <a:endParaRPr lang="en-US" sz="2800" b="1" dirty="0">
              <a:cs typeface="B Zar" panose="00000400000000000000" pitchFamily="2" charset="-78"/>
            </a:endParaRPr>
          </a:p>
        </p:txBody>
      </p:sp>
      <p:sp>
        <p:nvSpPr>
          <p:cNvPr id="3" name="Rounded Rectangle 2"/>
          <p:cNvSpPr/>
          <p:nvPr/>
        </p:nvSpPr>
        <p:spPr>
          <a:xfrm>
            <a:off x="0" y="6200384"/>
            <a:ext cx="12192000" cy="551145"/>
          </a:xfrm>
          <a:prstGeom prst="roundRect">
            <a:avLst/>
          </a:prstGeom>
          <a:effectLst>
            <a:innerShdw blurRad="63500" dist="50800" dir="16200000">
              <a:prstClr val="black">
                <a:alpha val="50000"/>
              </a:prstClr>
            </a:innerShdw>
          </a:effectLst>
          <a:scene3d>
            <a:camera prst="orthographicFront"/>
            <a:lightRig rig="threePt" dir="t"/>
          </a:scene3d>
          <a:sp3d>
            <a:bevelT prst="relaxedInset"/>
          </a:sp3d>
        </p:spPr>
        <p:style>
          <a:lnRef idx="3">
            <a:schemeClr val="lt1"/>
          </a:lnRef>
          <a:fillRef idx="1">
            <a:schemeClr val="accent4"/>
          </a:fillRef>
          <a:effectRef idx="1">
            <a:schemeClr val="accent4"/>
          </a:effectRef>
          <a:fontRef idx="minor">
            <a:schemeClr val="lt1"/>
          </a:fontRef>
        </p:style>
        <p:txBody>
          <a:bodyPr rtlCol="0" anchor="ctr"/>
          <a:lstStyle/>
          <a:p>
            <a:pPr algn="r" rtl="1"/>
            <a:r>
              <a:rPr lang="fa-IR" sz="2000" b="1" dirty="0" smtClean="0">
                <a:solidFill>
                  <a:schemeClr val="tx1"/>
                </a:solidFill>
                <a:cs typeface="B Badr" panose="00000400000000000000" pitchFamily="2" charset="-78"/>
              </a:rPr>
              <a:t>موسسه آنامیس مهرجنوب									</a:t>
            </a:r>
            <a:r>
              <a:rPr lang="en-US" sz="2000" b="1" dirty="0" smtClean="0">
                <a:solidFill>
                  <a:schemeClr val="tx1"/>
                </a:solidFill>
                <a:cs typeface="B Badr" panose="00000400000000000000" pitchFamily="2" charset="-78"/>
              </a:rPr>
              <a:t>Anamisfile.ir     </a:t>
            </a:r>
            <a:endParaRPr lang="en-US" sz="2000" b="1" dirty="0">
              <a:solidFill>
                <a:schemeClr val="tx1"/>
              </a:solidFill>
              <a:cs typeface="B Badr" panose="00000400000000000000" pitchFamily="2" charset="-78"/>
            </a:endParaRPr>
          </a:p>
        </p:txBody>
      </p:sp>
      <p:pic>
        <p:nvPicPr>
          <p:cNvPr id="1027" name="Picture 3" descr="C:\Users\09018868042\Desktop\R\لوگو.jpg"/>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0000" r="90000">
                        <a14:foregroundMark x1="25368" y1="39236" x2="25368" y2="39236"/>
                        <a14:foregroundMark x1="26471" y1="39236" x2="26471" y2="39236"/>
                        <a14:foregroundMark x1="29044" y1="41667" x2="29044" y2="41667"/>
                        <a14:backgroundMark x1="28309" y1="40278" x2="28309" y2="40278"/>
                        <a14:backgroundMark x1="23529" y1="39236" x2="23529" y2="39236"/>
                        <a14:backgroundMark x1="23897" y1="38889" x2="23897" y2="38889"/>
                        <a14:backgroundMark x1="29044" y1="44444" x2="29044" y2="44444"/>
                        <a14:backgroundMark x1="23529" y1="46528" x2="23529" y2="46528"/>
                        <a14:backgroundMark x1="28309" y1="46528" x2="28309" y2="46528"/>
                        <a14:backgroundMark x1="83824" y1="47222" x2="83824" y2="47222"/>
                        <a14:backgroundMark x1="75735" y1="53125" x2="75735" y2="53125"/>
                        <a14:backgroundMark x1="73897" y1="58681" x2="73897" y2="58681"/>
                        <a14:backgroundMark x1="80147" y1="56597" x2="80147" y2="56597"/>
                        <a14:backgroundMark x1="39706" y1="54861" x2="39706" y2="54861"/>
                        <a14:backgroundMark x1="21324" y1="39236" x2="21324" y2="39236"/>
                        <a14:backgroundMark x1="26103" y1="39236" x2="26103" y2="39236"/>
                      </a14:backgroundRemoval>
                    </a14:imgEffect>
                  </a14:imgLayer>
                </a14:imgProps>
              </a:ext>
              <a:ext uri="{28A0092B-C50C-407E-A947-70E740481C1C}">
                <a14:useLocalDpi xmlns:a14="http://schemas.microsoft.com/office/drawing/2010/main" val="0"/>
              </a:ext>
            </a:extLst>
          </a:blip>
          <a:srcRect/>
          <a:stretch>
            <a:fillRect/>
          </a:stretch>
        </p:blipFill>
        <p:spPr bwMode="auto">
          <a:xfrm>
            <a:off x="61172" y="-262500"/>
            <a:ext cx="1587674" cy="1681067"/>
          </a:xfrm>
          <a:prstGeom prst="rect">
            <a:avLst/>
          </a:prstGeom>
          <a:noFill/>
          <a:extLst>
            <a:ext uri="{909E8E84-426E-40DD-AFC4-6F175D3DCCD1}">
              <a14:hiddenFill xmlns:a14="http://schemas.microsoft.com/office/drawing/2010/main">
                <a:solidFill>
                  <a:srgbClr val="FFFFFF"/>
                </a:solidFill>
              </a14:hiddenFill>
            </a:ext>
          </a:extLst>
        </p:spPr>
      </p:pic>
      <p:sp>
        <p:nvSpPr>
          <p:cNvPr id="5" name="Rounded Rectangle 4"/>
          <p:cNvSpPr/>
          <p:nvPr/>
        </p:nvSpPr>
        <p:spPr>
          <a:xfrm>
            <a:off x="1628384" y="175364"/>
            <a:ext cx="10296394" cy="814938"/>
          </a:xfrm>
          <a:prstGeom prst="roundRect">
            <a:avLst/>
          </a:prstGeom>
          <a:solidFill>
            <a:srgbClr val="FFD44B"/>
          </a:solidFill>
          <a:effectLst>
            <a:outerShdw blurRad="50800" dist="38100" dir="16200000" rotWithShape="0">
              <a:prstClr val="black">
                <a:alpha val="40000"/>
              </a:prstClr>
            </a:outerShdw>
          </a:effectLst>
          <a:scene3d>
            <a:camera prst="orthographicFront"/>
            <a:lightRig rig="threePt" dir="t"/>
          </a:scene3d>
          <a:sp3d>
            <a:bevelT/>
          </a:sp3d>
        </p:spPr>
        <p:style>
          <a:lnRef idx="1">
            <a:schemeClr val="accent4"/>
          </a:lnRef>
          <a:fillRef idx="3">
            <a:schemeClr val="accent4"/>
          </a:fillRef>
          <a:effectRef idx="2">
            <a:schemeClr val="accent4"/>
          </a:effectRef>
          <a:fontRef idx="minor">
            <a:schemeClr val="lt1"/>
          </a:fontRef>
        </p:style>
        <p:txBody>
          <a:bodyPr rtlCol="0" anchor="ctr"/>
          <a:lstStyle/>
          <a:p>
            <a:pPr lvl="0" algn="ctr"/>
            <a:r>
              <a:rPr lang="fa-IR" sz="3600" b="1" dirty="0">
                <a:solidFill>
                  <a:srgbClr val="C00000"/>
                </a:solidFill>
                <a:cs typeface="B Zar" panose="00000400000000000000" pitchFamily="2" charset="-78"/>
              </a:rPr>
              <a:t>عملکرد مغز و نقشه ذهنی</a:t>
            </a:r>
            <a:endParaRPr lang="en-US" sz="3600" b="1" dirty="0">
              <a:solidFill>
                <a:srgbClr val="C00000"/>
              </a:solidFill>
              <a:cs typeface="B Zar" panose="00000400000000000000" pitchFamily="2" charset="-78"/>
            </a:endParaRPr>
          </a:p>
        </p:txBody>
      </p:sp>
      <p:pic>
        <p:nvPicPr>
          <p:cNvPr id="409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4693" y="3251061"/>
            <a:ext cx="4105406" cy="2576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ounded Rectangle 11"/>
          <p:cNvSpPr/>
          <p:nvPr/>
        </p:nvSpPr>
        <p:spPr>
          <a:xfrm>
            <a:off x="5285983" y="4634630"/>
            <a:ext cx="6475957" cy="1002081"/>
          </a:xfrm>
          <a:prstGeom prst="roundRect">
            <a:avLst/>
          </a:prstGeom>
          <a:solidFill>
            <a:schemeClr val="accent1">
              <a:lumMod val="60000"/>
              <a:lumOff val="40000"/>
            </a:schemeClr>
          </a:solidFill>
          <a:scene3d>
            <a:camera prst="orthographicFront"/>
            <a:lightRig rig="threePt" dir="t"/>
          </a:scene3d>
          <a:sp3d>
            <a:bevelT prst="angle"/>
          </a:sp3d>
        </p:spPr>
        <p:style>
          <a:lnRef idx="1">
            <a:schemeClr val="accent4"/>
          </a:lnRef>
          <a:fillRef idx="3">
            <a:schemeClr val="accent4"/>
          </a:fillRef>
          <a:effectRef idx="2">
            <a:schemeClr val="accent4"/>
          </a:effectRef>
          <a:fontRef idx="minor">
            <a:schemeClr val="lt1"/>
          </a:fontRef>
        </p:style>
        <p:txBody>
          <a:bodyPr rtlCol="0" anchor="ctr"/>
          <a:lstStyle/>
          <a:p>
            <a:pPr algn="ctr"/>
            <a:r>
              <a:rPr lang="fa-IR" sz="3600" b="1" dirty="0" smtClean="0">
                <a:solidFill>
                  <a:srgbClr val="C00000"/>
                </a:solidFill>
                <a:cs typeface="B Zar" panose="00000400000000000000" pitchFamily="2" charset="-78"/>
              </a:rPr>
              <a:t>افزایش عملکرد مغز</a:t>
            </a:r>
            <a:endParaRPr lang="en-US" sz="4800" b="1" dirty="0">
              <a:solidFill>
                <a:srgbClr val="C00000"/>
              </a:solidFill>
              <a:latin typeface="+mj-lt"/>
              <a:cs typeface="B Zar" panose="00000400000000000000" pitchFamily="2" charset="-78"/>
            </a:endParaRPr>
          </a:p>
        </p:txBody>
      </p:sp>
    </p:spTree>
    <p:extLst>
      <p:ext uri="{BB962C8B-B14F-4D97-AF65-F5344CB8AC3E}">
        <p14:creationId xmlns:p14="http://schemas.microsoft.com/office/powerpoint/2010/main" val="410260827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xmlns="" id="{ADB6C630-A149-48ED-A9EF-7C23F0185D98}"/>
              </a:ext>
            </a:extLst>
          </p:cNvPr>
          <p:cNvGrpSpPr/>
          <p:nvPr/>
        </p:nvGrpSpPr>
        <p:grpSpPr>
          <a:xfrm>
            <a:off x="855007" y="990302"/>
            <a:ext cx="2927853" cy="2066050"/>
            <a:chOff x="1044999" y="1666636"/>
            <a:chExt cx="4947284" cy="3319335"/>
          </a:xfrm>
        </p:grpSpPr>
        <p:sp>
          <p:nvSpPr>
            <p:cNvPr id="38" name="TextBox 37">
              <a:extLst>
                <a:ext uri="{FF2B5EF4-FFF2-40B4-BE49-F238E27FC236}">
                  <a16:creationId xmlns:a16="http://schemas.microsoft.com/office/drawing/2014/main" xmlns="" id="{92E148E5-B7FD-48F0-9B94-73EFB32AB677}"/>
                </a:ext>
              </a:extLst>
            </p:cNvPr>
            <p:cNvSpPr txBox="1"/>
            <p:nvPr/>
          </p:nvSpPr>
          <p:spPr>
            <a:xfrm>
              <a:off x="1045001" y="1666636"/>
              <a:ext cx="4947281" cy="646331"/>
            </a:xfrm>
            <a:prstGeom prst="rect">
              <a:avLst/>
            </a:prstGeom>
            <a:noFill/>
          </p:spPr>
          <p:txBody>
            <a:bodyPr wrap="square" rtlCol="0">
              <a:spAutoFit/>
            </a:bodyPr>
            <a:lstStyle/>
            <a:p>
              <a:endParaRPr lang="en-US" sz="3600" b="1" dirty="0">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
          <p:nvSpPr>
            <p:cNvPr id="40" name="TextBox 39">
              <a:extLst>
                <a:ext uri="{FF2B5EF4-FFF2-40B4-BE49-F238E27FC236}">
                  <a16:creationId xmlns:a16="http://schemas.microsoft.com/office/drawing/2014/main" xmlns="" id="{B440AE7A-535F-458D-A54E-5E1EA431A644}"/>
                </a:ext>
              </a:extLst>
            </p:cNvPr>
            <p:cNvSpPr txBox="1"/>
            <p:nvPr/>
          </p:nvSpPr>
          <p:spPr>
            <a:xfrm>
              <a:off x="1045002" y="3004750"/>
              <a:ext cx="4947281" cy="300082"/>
            </a:xfrm>
            <a:prstGeom prst="rect">
              <a:avLst/>
            </a:prstGeom>
            <a:noFill/>
          </p:spPr>
          <p:txBody>
            <a:bodyPr wrap="square" rtlCol="0">
              <a:spAutoFit/>
            </a:bodyPr>
            <a:lstStyle/>
            <a:p>
              <a:pPr algn="just">
                <a:lnSpc>
                  <a:spcPct val="150000"/>
                </a:lnSpc>
              </a:pPr>
              <a:endParaRPr lang="en-ID" sz="900" dirty="0">
                <a:solidFill>
                  <a:schemeClr val="bg1"/>
                </a:solidFill>
                <a:latin typeface="Roboto" pitchFamily="2" charset="0"/>
                <a:ea typeface="Roboto" pitchFamily="2" charset="0"/>
              </a:endParaRPr>
            </a:p>
          </p:txBody>
        </p:sp>
        <p:sp>
          <p:nvSpPr>
            <p:cNvPr id="41" name="TextBox 40">
              <a:extLst>
                <a:ext uri="{FF2B5EF4-FFF2-40B4-BE49-F238E27FC236}">
                  <a16:creationId xmlns:a16="http://schemas.microsoft.com/office/drawing/2014/main" xmlns="" id="{1AFA3E84-4736-41D4-B07A-A7826CF26D68}"/>
                </a:ext>
              </a:extLst>
            </p:cNvPr>
            <p:cNvSpPr txBox="1"/>
            <p:nvPr/>
          </p:nvSpPr>
          <p:spPr>
            <a:xfrm>
              <a:off x="1044999" y="4685889"/>
              <a:ext cx="4947281" cy="300082"/>
            </a:xfrm>
            <a:prstGeom prst="rect">
              <a:avLst/>
            </a:prstGeom>
            <a:noFill/>
          </p:spPr>
          <p:txBody>
            <a:bodyPr wrap="square" rtlCol="0">
              <a:spAutoFit/>
            </a:bodyPr>
            <a:lstStyle/>
            <a:p>
              <a:pPr algn="just">
                <a:lnSpc>
                  <a:spcPct val="150000"/>
                </a:lnSpc>
              </a:pPr>
              <a:endParaRPr lang="en-ID" sz="900" dirty="0">
                <a:solidFill>
                  <a:schemeClr val="bg1"/>
                </a:solidFill>
                <a:latin typeface="Roboto" pitchFamily="2" charset="0"/>
                <a:ea typeface="Roboto" pitchFamily="2" charset="0"/>
              </a:endParaRPr>
            </a:p>
          </p:txBody>
        </p:sp>
      </p:grpSp>
      <p:sp>
        <p:nvSpPr>
          <p:cNvPr id="11" name="Picture Placeholder 1">
            <a:extLst>
              <a:ext uri="{FF2B5EF4-FFF2-40B4-BE49-F238E27FC236}">
                <a16:creationId xmlns:a16="http://schemas.microsoft.com/office/drawing/2014/main" xmlns="" id="{82B5C3E0-ADA0-41FB-9593-A40D1724A53F}"/>
              </a:ext>
            </a:extLst>
          </p:cNvPr>
          <p:cNvSpPr txBox="1">
            <a:spLocks/>
          </p:cNvSpPr>
          <p:nvPr/>
        </p:nvSpPr>
        <p:spPr>
          <a:xfrm>
            <a:off x="241126" y="1191449"/>
            <a:ext cx="11683652" cy="4733362"/>
          </a:xfrm>
          <a:prstGeom prst="roundRect">
            <a:avLst>
              <a:gd name="adj" fmla="val 4988"/>
            </a:avLst>
          </a:prstGeom>
          <a:solidFill>
            <a:schemeClr val="accent4">
              <a:lumMod val="40000"/>
              <a:lumOff val="60000"/>
            </a:schemeClr>
          </a:solidFill>
          <a:effectLst>
            <a:innerShdw blurRad="114300">
              <a:prstClr val="black"/>
            </a:innerShdw>
          </a:effectLst>
        </p:spPr>
        <p:txBody>
          <a:bodyPr/>
          <a:lstStyle/>
          <a:p>
            <a:pPr algn="r" rtl="1">
              <a:lnSpc>
                <a:spcPct val="200000"/>
              </a:lnSpc>
            </a:pPr>
            <a:r>
              <a:rPr lang="fa-IR" sz="2800" b="1" dirty="0" smtClean="0">
                <a:cs typeface="B Zar" panose="00000400000000000000" pitchFamily="2" charset="-78"/>
              </a:rPr>
              <a:t>نقشه ذهنی به </a:t>
            </a:r>
            <a:r>
              <a:rPr lang="fa-IR" sz="2800" b="1" dirty="0">
                <a:cs typeface="B Zar" panose="00000400000000000000" pitchFamily="2" charset="-78"/>
              </a:rPr>
              <a:t>شما اجازه می‌دهد تا به طور کامل از نیم‌کره چپ و راست خود استفاده کنید و کارکرد حداکثری مغز را شامل می‌شود. </a:t>
            </a:r>
            <a:endParaRPr lang="fa-IR" sz="2800" b="1" dirty="0" smtClean="0">
              <a:cs typeface="B Zar" panose="00000400000000000000" pitchFamily="2" charset="-78"/>
            </a:endParaRPr>
          </a:p>
          <a:p>
            <a:pPr algn="r" rtl="1">
              <a:lnSpc>
                <a:spcPct val="200000"/>
              </a:lnSpc>
            </a:pPr>
            <a:r>
              <a:rPr lang="fa-IR" sz="2800" b="1" dirty="0" smtClean="0">
                <a:cs typeface="B Zar" panose="00000400000000000000" pitchFamily="2" charset="-78"/>
              </a:rPr>
              <a:t>این </a:t>
            </a:r>
            <a:r>
              <a:rPr lang="fa-IR" sz="2800" b="1" dirty="0">
                <a:cs typeface="B Zar" panose="00000400000000000000" pitchFamily="2" charset="-78"/>
              </a:rPr>
              <a:t>استراتژی، </a:t>
            </a:r>
            <a:r>
              <a:rPr lang="fa-IR" sz="2800" b="1" dirty="0">
                <a:solidFill>
                  <a:srgbClr val="C00000"/>
                </a:solidFill>
                <a:cs typeface="B Zar" panose="00000400000000000000" pitchFamily="2" charset="-78"/>
              </a:rPr>
              <a:t>خلاقیت</a:t>
            </a:r>
            <a:r>
              <a:rPr lang="fa-IR" sz="2800" b="1" dirty="0">
                <a:cs typeface="B Zar" panose="00000400000000000000" pitchFamily="2" charset="-78"/>
              </a:rPr>
              <a:t> را بهبود می‌بخشد و </a:t>
            </a:r>
            <a:r>
              <a:rPr lang="fa-IR" sz="2800" b="1" dirty="0">
                <a:solidFill>
                  <a:srgbClr val="C00000"/>
                </a:solidFill>
                <a:cs typeface="B Zar" panose="00000400000000000000" pitchFamily="2" charset="-78"/>
              </a:rPr>
              <a:t>حافظه </a:t>
            </a:r>
            <a:r>
              <a:rPr lang="fa-IR" sz="2800" b="1" dirty="0" smtClean="0">
                <a:solidFill>
                  <a:srgbClr val="C00000"/>
                </a:solidFill>
                <a:cs typeface="B Zar" panose="00000400000000000000" pitchFamily="2" charset="-78"/>
              </a:rPr>
              <a:t>دیداری </a:t>
            </a:r>
            <a:r>
              <a:rPr lang="fa-IR" sz="2800" b="1" dirty="0">
                <a:cs typeface="B Zar" panose="00000400000000000000" pitchFamily="2" charset="-78"/>
              </a:rPr>
              <a:t>بهتر کار می‌کند</a:t>
            </a:r>
            <a:endParaRPr lang="en-US" sz="2800" b="1" dirty="0">
              <a:cs typeface="B Zar" panose="00000400000000000000" pitchFamily="2" charset="-78"/>
            </a:endParaRPr>
          </a:p>
        </p:txBody>
      </p:sp>
      <p:sp>
        <p:nvSpPr>
          <p:cNvPr id="3" name="Rounded Rectangle 2"/>
          <p:cNvSpPr/>
          <p:nvPr/>
        </p:nvSpPr>
        <p:spPr>
          <a:xfrm>
            <a:off x="0" y="6200384"/>
            <a:ext cx="12192000" cy="551145"/>
          </a:xfrm>
          <a:prstGeom prst="roundRect">
            <a:avLst/>
          </a:prstGeom>
          <a:effectLst>
            <a:innerShdw blurRad="63500" dist="50800" dir="16200000">
              <a:prstClr val="black">
                <a:alpha val="50000"/>
              </a:prstClr>
            </a:innerShdw>
          </a:effectLst>
          <a:scene3d>
            <a:camera prst="orthographicFront"/>
            <a:lightRig rig="threePt" dir="t"/>
          </a:scene3d>
          <a:sp3d>
            <a:bevelT prst="relaxedInset"/>
          </a:sp3d>
        </p:spPr>
        <p:style>
          <a:lnRef idx="3">
            <a:schemeClr val="lt1"/>
          </a:lnRef>
          <a:fillRef idx="1">
            <a:schemeClr val="accent4"/>
          </a:fillRef>
          <a:effectRef idx="1">
            <a:schemeClr val="accent4"/>
          </a:effectRef>
          <a:fontRef idx="minor">
            <a:schemeClr val="lt1"/>
          </a:fontRef>
        </p:style>
        <p:txBody>
          <a:bodyPr rtlCol="0" anchor="ctr"/>
          <a:lstStyle/>
          <a:p>
            <a:pPr algn="r" rtl="1"/>
            <a:r>
              <a:rPr lang="fa-IR" sz="2000" b="1" dirty="0" smtClean="0">
                <a:solidFill>
                  <a:schemeClr val="tx1"/>
                </a:solidFill>
                <a:cs typeface="B Badr" panose="00000400000000000000" pitchFamily="2" charset="-78"/>
              </a:rPr>
              <a:t>موسسه آنامیس مهرجنوب									</a:t>
            </a:r>
            <a:r>
              <a:rPr lang="en-US" sz="2000" b="1" dirty="0" smtClean="0">
                <a:solidFill>
                  <a:schemeClr val="tx1"/>
                </a:solidFill>
                <a:cs typeface="B Badr" panose="00000400000000000000" pitchFamily="2" charset="-78"/>
              </a:rPr>
              <a:t>Anamisfile.ir     </a:t>
            </a:r>
            <a:endParaRPr lang="en-US" sz="2000" b="1" dirty="0">
              <a:solidFill>
                <a:schemeClr val="tx1"/>
              </a:solidFill>
              <a:cs typeface="B Badr" panose="00000400000000000000" pitchFamily="2" charset="-78"/>
            </a:endParaRPr>
          </a:p>
        </p:txBody>
      </p:sp>
      <p:pic>
        <p:nvPicPr>
          <p:cNvPr id="1027" name="Picture 3" descr="C:\Users\09018868042\Desktop\R\لوگو.jpg"/>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0000" r="90000">
                        <a14:foregroundMark x1="25368" y1="39236" x2="25368" y2="39236"/>
                        <a14:foregroundMark x1="26471" y1="39236" x2="26471" y2="39236"/>
                        <a14:foregroundMark x1="29044" y1="41667" x2="29044" y2="41667"/>
                        <a14:backgroundMark x1="28309" y1="40278" x2="28309" y2="40278"/>
                        <a14:backgroundMark x1="23529" y1="39236" x2="23529" y2="39236"/>
                        <a14:backgroundMark x1="23897" y1="38889" x2="23897" y2="38889"/>
                        <a14:backgroundMark x1="29044" y1="44444" x2="29044" y2="44444"/>
                        <a14:backgroundMark x1="23529" y1="46528" x2="23529" y2="46528"/>
                        <a14:backgroundMark x1="28309" y1="46528" x2="28309" y2="46528"/>
                        <a14:backgroundMark x1="83824" y1="47222" x2="83824" y2="47222"/>
                        <a14:backgroundMark x1="75735" y1="53125" x2="75735" y2="53125"/>
                        <a14:backgroundMark x1="73897" y1="58681" x2="73897" y2="58681"/>
                        <a14:backgroundMark x1="80147" y1="56597" x2="80147" y2="56597"/>
                        <a14:backgroundMark x1="39706" y1="54861" x2="39706" y2="54861"/>
                        <a14:backgroundMark x1="21324" y1="39236" x2="21324" y2="39236"/>
                        <a14:backgroundMark x1="26103" y1="39236" x2="26103" y2="39236"/>
                      </a14:backgroundRemoval>
                    </a14:imgEffect>
                  </a14:imgLayer>
                </a14:imgProps>
              </a:ext>
              <a:ext uri="{28A0092B-C50C-407E-A947-70E740481C1C}">
                <a14:useLocalDpi xmlns:a14="http://schemas.microsoft.com/office/drawing/2010/main" val="0"/>
              </a:ext>
            </a:extLst>
          </a:blip>
          <a:srcRect/>
          <a:stretch>
            <a:fillRect/>
          </a:stretch>
        </p:blipFill>
        <p:spPr bwMode="auto">
          <a:xfrm>
            <a:off x="61172" y="-262500"/>
            <a:ext cx="1587674" cy="1681067"/>
          </a:xfrm>
          <a:prstGeom prst="rect">
            <a:avLst/>
          </a:prstGeom>
          <a:noFill/>
          <a:extLst>
            <a:ext uri="{909E8E84-426E-40DD-AFC4-6F175D3DCCD1}">
              <a14:hiddenFill xmlns:a14="http://schemas.microsoft.com/office/drawing/2010/main">
                <a:solidFill>
                  <a:srgbClr val="FFFFFF"/>
                </a:solidFill>
              </a14:hiddenFill>
            </a:ext>
          </a:extLst>
        </p:spPr>
      </p:pic>
      <p:sp>
        <p:nvSpPr>
          <p:cNvPr id="5" name="Rounded Rectangle 4"/>
          <p:cNvSpPr/>
          <p:nvPr/>
        </p:nvSpPr>
        <p:spPr>
          <a:xfrm>
            <a:off x="1628384" y="175364"/>
            <a:ext cx="10296394" cy="814938"/>
          </a:xfrm>
          <a:prstGeom prst="roundRect">
            <a:avLst/>
          </a:prstGeom>
          <a:solidFill>
            <a:srgbClr val="FFD44B"/>
          </a:solidFill>
          <a:effectLst>
            <a:outerShdw blurRad="50800" dist="38100" dir="16200000" rotWithShape="0">
              <a:prstClr val="black">
                <a:alpha val="40000"/>
              </a:prstClr>
            </a:outerShdw>
          </a:effectLst>
          <a:scene3d>
            <a:camera prst="orthographicFront"/>
            <a:lightRig rig="threePt" dir="t"/>
          </a:scene3d>
          <a:sp3d>
            <a:bevelT/>
          </a:sp3d>
        </p:spPr>
        <p:style>
          <a:lnRef idx="1">
            <a:schemeClr val="accent4"/>
          </a:lnRef>
          <a:fillRef idx="3">
            <a:schemeClr val="accent4"/>
          </a:fillRef>
          <a:effectRef idx="2">
            <a:schemeClr val="accent4"/>
          </a:effectRef>
          <a:fontRef idx="minor">
            <a:schemeClr val="lt1"/>
          </a:fontRef>
        </p:style>
        <p:txBody>
          <a:bodyPr rtlCol="0" anchor="ctr"/>
          <a:lstStyle/>
          <a:p>
            <a:pPr lvl="0" algn="ctr"/>
            <a:r>
              <a:rPr lang="fa-IR" sz="3600" b="1" dirty="0">
                <a:solidFill>
                  <a:srgbClr val="C00000"/>
                </a:solidFill>
                <a:cs typeface="B Zar" panose="00000400000000000000" pitchFamily="2" charset="-78"/>
              </a:rPr>
              <a:t>عملکرد مغز و نقشه ذهنی</a:t>
            </a:r>
            <a:endParaRPr lang="en-US" sz="3600" b="1" dirty="0">
              <a:solidFill>
                <a:srgbClr val="C00000"/>
              </a:solidFill>
              <a:cs typeface="B Zar" panose="00000400000000000000" pitchFamily="2" charset="-78"/>
            </a:endParaRPr>
          </a:p>
        </p:txBody>
      </p:sp>
      <p:sp>
        <p:nvSpPr>
          <p:cNvPr id="10" name="Rounded Rectangle 9"/>
          <p:cNvSpPr/>
          <p:nvPr/>
        </p:nvSpPr>
        <p:spPr>
          <a:xfrm>
            <a:off x="2318932" y="4434210"/>
            <a:ext cx="8729024" cy="1215025"/>
          </a:xfrm>
          <a:prstGeom prst="roundRect">
            <a:avLst/>
          </a:prstGeom>
          <a:solidFill>
            <a:schemeClr val="accent1">
              <a:lumMod val="60000"/>
              <a:lumOff val="40000"/>
            </a:schemeClr>
          </a:solidFill>
          <a:scene3d>
            <a:camera prst="orthographicFront"/>
            <a:lightRig rig="threePt" dir="t"/>
          </a:scene3d>
          <a:sp3d>
            <a:bevelT prst="angle"/>
          </a:sp3d>
        </p:spPr>
        <p:style>
          <a:lnRef idx="1">
            <a:schemeClr val="accent4"/>
          </a:lnRef>
          <a:fillRef idx="3">
            <a:schemeClr val="accent4"/>
          </a:fillRef>
          <a:effectRef idx="2">
            <a:schemeClr val="accent4"/>
          </a:effectRef>
          <a:fontRef idx="minor">
            <a:schemeClr val="lt1"/>
          </a:fontRef>
        </p:style>
        <p:txBody>
          <a:bodyPr rtlCol="0" anchor="ctr"/>
          <a:lstStyle/>
          <a:p>
            <a:pPr algn="ctr"/>
            <a:r>
              <a:rPr lang="fa-IR" sz="3600" b="1" dirty="0" smtClean="0">
                <a:solidFill>
                  <a:srgbClr val="C00000"/>
                </a:solidFill>
                <a:cs typeface="B Zar" panose="00000400000000000000" pitchFamily="2" charset="-78"/>
              </a:rPr>
              <a:t>خلاقیت/حافظه دیداری</a:t>
            </a:r>
            <a:endParaRPr lang="en-US" sz="4800" b="1" dirty="0">
              <a:solidFill>
                <a:srgbClr val="C00000"/>
              </a:solidFill>
              <a:latin typeface="+mj-lt"/>
              <a:cs typeface="B Zar" panose="00000400000000000000" pitchFamily="2" charset="-78"/>
            </a:endParaRPr>
          </a:p>
        </p:txBody>
      </p:sp>
    </p:spTree>
    <p:extLst>
      <p:ext uri="{BB962C8B-B14F-4D97-AF65-F5344CB8AC3E}">
        <p14:creationId xmlns:p14="http://schemas.microsoft.com/office/powerpoint/2010/main" val="230779111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xmlns="" id="{ADB6C630-A149-48ED-A9EF-7C23F0185D98}"/>
              </a:ext>
            </a:extLst>
          </p:cNvPr>
          <p:cNvGrpSpPr/>
          <p:nvPr/>
        </p:nvGrpSpPr>
        <p:grpSpPr>
          <a:xfrm>
            <a:off x="855007" y="990302"/>
            <a:ext cx="2927853" cy="2066050"/>
            <a:chOff x="1044999" y="1666636"/>
            <a:chExt cx="4947284" cy="3319335"/>
          </a:xfrm>
        </p:grpSpPr>
        <p:sp>
          <p:nvSpPr>
            <p:cNvPr id="38" name="TextBox 37">
              <a:extLst>
                <a:ext uri="{FF2B5EF4-FFF2-40B4-BE49-F238E27FC236}">
                  <a16:creationId xmlns:a16="http://schemas.microsoft.com/office/drawing/2014/main" xmlns="" id="{92E148E5-B7FD-48F0-9B94-73EFB32AB677}"/>
                </a:ext>
              </a:extLst>
            </p:cNvPr>
            <p:cNvSpPr txBox="1"/>
            <p:nvPr/>
          </p:nvSpPr>
          <p:spPr>
            <a:xfrm>
              <a:off x="1045001" y="1666636"/>
              <a:ext cx="4947281" cy="646331"/>
            </a:xfrm>
            <a:prstGeom prst="rect">
              <a:avLst/>
            </a:prstGeom>
            <a:noFill/>
          </p:spPr>
          <p:txBody>
            <a:bodyPr wrap="square" rtlCol="0">
              <a:spAutoFit/>
            </a:bodyPr>
            <a:lstStyle/>
            <a:p>
              <a:endParaRPr lang="en-US" sz="3600" b="1" dirty="0">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
          <p:nvSpPr>
            <p:cNvPr id="40" name="TextBox 39">
              <a:extLst>
                <a:ext uri="{FF2B5EF4-FFF2-40B4-BE49-F238E27FC236}">
                  <a16:creationId xmlns:a16="http://schemas.microsoft.com/office/drawing/2014/main" xmlns="" id="{B440AE7A-535F-458D-A54E-5E1EA431A644}"/>
                </a:ext>
              </a:extLst>
            </p:cNvPr>
            <p:cNvSpPr txBox="1"/>
            <p:nvPr/>
          </p:nvSpPr>
          <p:spPr>
            <a:xfrm>
              <a:off x="1045002" y="3004750"/>
              <a:ext cx="4947281" cy="300082"/>
            </a:xfrm>
            <a:prstGeom prst="rect">
              <a:avLst/>
            </a:prstGeom>
            <a:noFill/>
          </p:spPr>
          <p:txBody>
            <a:bodyPr wrap="square" rtlCol="0">
              <a:spAutoFit/>
            </a:bodyPr>
            <a:lstStyle/>
            <a:p>
              <a:pPr algn="just">
                <a:lnSpc>
                  <a:spcPct val="150000"/>
                </a:lnSpc>
              </a:pPr>
              <a:endParaRPr lang="en-ID" sz="900" dirty="0">
                <a:solidFill>
                  <a:schemeClr val="bg1"/>
                </a:solidFill>
                <a:latin typeface="Roboto" pitchFamily="2" charset="0"/>
                <a:ea typeface="Roboto" pitchFamily="2" charset="0"/>
              </a:endParaRPr>
            </a:p>
          </p:txBody>
        </p:sp>
        <p:sp>
          <p:nvSpPr>
            <p:cNvPr id="41" name="TextBox 40">
              <a:extLst>
                <a:ext uri="{FF2B5EF4-FFF2-40B4-BE49-F238E27FC236}">
                  <a16:creationId xmlns:a16="http://schemas.microsoft.com/office/drawing/2014/main" xmlns="" id="{1AFA3E84-4736-41D4-B07A-A7826CF26D68}"/>
                </a:ext>
              </a:extLst>
            </p:cNvPr>
            <p:cNvSpPr txBox="1"/>
            <p:nvPr/>
          </p:nvSpPr>
          <p:spPr>
            <a:xfrm>
              <a:off x="1044999" y="4685889"/>
              <a:ext cx="4947281" cy="300082"/>
            </a:xfrm>
            <a:prstGeom prst="rect">
              <a:avLst/>
            </a:prstGeom>
            <a:noFill/>
          </p:spPr>
          <p:txBody>
            <a:bodyPr wrap="square" rtlCol="0">
              <a:spAutoFit/>
            </a:bodyPr>
            <a:lstStyle/>
            <a:p>
              <a:pPr algn="just">
                <a:lnSpc>
                  <a:spcPct val="150000"/>
                </a:lnSpc>
              </a:pPr>
              <a:endParaRPr lang="en-ID" sz="900" dirty="0">
                <a:solidFill>
                  <a:schemeClr val="bg1"/>
                </a:solidFill>
                <a:latin typeface="Roboto" pitchFamily="2" charset="0"/>
                <a:ea typeface="Roboto" pitchFamily="2" charset="0"/>
              </a:endParaRPr>
            </a:p>
          </p:txBody>
        </p:sp>
      </p:grpSp>
      <p:sp>
        <p:nvSpPr>
          <p:cNvPr id="11" name="Picture Placeholder 1">
            <a:extLst>
              <a:ext uri="{FF2B5EF4-FFF2-40B4-BE49-F238E27FC236}">
                <a16:creationId xmlns:a16="http://schemas.microsoft.com/office/drawing/2014/main" xmlns="" id="{82B5C3E0-ADA0-41FB-9593-A40D1724A53F}"/>
              </a:ext>
            </a:extLst>
          </p:cNvPr>
          <p:cNvSpPr txBox="1">
            <a:spLocks/>
          </p:cNvSpPr>
          <p:nvPr/>
        </p:nvSpPr>
        <p:spPr>
          <a:xfrm>
            <a:off x="136329" y="1191449"/>
            <a:ext cx="11683652" cy="4733362"/>
          </a:xfrm>
          <a:prstGeom prst="roundRect">
            <a:avLst>
              <a:gd name="adj" fmla="val 4988"/>
            </a:avLst>
          </a:prstGeom>
          <a:solidFill>
            <a:schemeClr val="accent4">
              <a:lumMod val="40000"/>
              <a:lumOff val="60000"/>
            </a:schemeClr>
          </a:solidFill>
          <a:effectLst>
            <a:innerShdw blurRad="114300">
              <a:prstClr val="black"/>
            </a:innerShdw>
          </a:effectLst>
        </p:spPr>
        <p:txBody>
          <a:bodyPr/>
          <a:lstStyle/>
          <a:p>
            <a:endParaRPr lang="en-US" dirty="0"/>
          </a:p>
        </p:txBody>
      </p:sp>
      <p:sp>
        <p:nvSpPr>
          <p:cNvPr id="3" name="Rounded Rectangle 2"/>
          <p:cNvSpPr/>
          <p:nvPr/>
        </p:nvSpPr>
        <p:spPr>
          <a:xfrm>
            <a:off x="0" y="6200384"/>
            <a:ext cx="12192000" cy="551145"/>
          </a:xfrm>
          <a:prstGeom prst="roundRect">
            <a:avLst/>
          </a:prstGeom>
          <a:effectLst>
            <a:innerShdw blurRad="63500" dist="50800" dir="16200000">
              <a:prstClr val="black">
                <a:alpha val="50000"/>
              </a:prstClr>
            </a:innerShdw>
          </a:effectLst>
          <a:scene3d>
            <a:camera prst="orthographicFront"/>
            <a:lightRig rig="threePt" dir="t"/>
          </a:scene3d>
          <a:sp3d>
            <a:bevelT prst="relaxedInset"/>
          </a:sp3d>
        </p:spPr>
        <p:style>
          <a:lnRef idx="3">
            <a:schemeClr val="lt1"/>
          </a:lnRef>
          <a:fillRef idx="1">
            <a:schemeClr val="accent4"/>
          </a:fillRef>
          <a:effectRef idx="1">
            <a:schemeClr val="accent4"/>
          </a:effectRef>
          <a:fontRef idx="minor">
            <a:schemeClr val="lt1"/>
          </a:fontRef>
        </p:style>
        <p:txBody>
          <a:bodyPr rtlCol="0" anchor="ctr"/>
          <a:lstStyle/>
          <a:p>
            <a:pPr algn="r" rtl="1"/>
            <a:r>
              <a:rPr lang="fa-IR" sz="2000" b="1" dirty="0" smtClean="0">
                <a:solidFill>
                  <a:schemeClr val="tx1"/>
                </a:solidFill>
                <a:cs typeface="B Badr" panose="00000400000000000000" pitchFamily="2" charset="-78"/>
              </a:rPr>
              <a:t>موسسه آنامیس مهرجنوب									</a:t>
            </a:r>
            <a:r>
              <a:rPr lang="en-US" sz="2000" b="1" dirty="0" smtClean="0">
                <a:solidFill>
                  <a:schemeClr val="tx1"/>
                </a:solidFill>
                <a:cs typeface="B Badr" panose="00000400000000000000" pitchFamily="2" charset="-78"/>
              </a:rPr>
              <a:t>Anamisfile.ir     </a:t>
            </a:r>
            <a:endParaRPr lang="en-US" sz="2000" b="1" dirty="0">
              <a:solidFill>
                <a:schemeClr val="tx1"/>
              </a:solidFill>
              <a:cs typeface="B Badr" panose="00000400000000000000" pitchFamily="2" charset="-78"/>
            </a:endParaRPr>
          </a:p>
        </p:txBody>
      </p:sp>
      <p:pic>
        <p:nvPicPr>
          <p:cNvPr id="1027" name="Picture 3" descr="C:\Users\09018868042\Desktop\R\لوگو.jpg"/>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0000" r="90000">
                        <a14:foregroundMark x1="25368" y1="39236" x2="25368" y2="39236"/>
                        <a14:foregroundMark x1="26471" y1="39236" x2="26471" y2="39236"/>
                        <a14:foregroundMark x1="29044" y1="41667" x2="29044" y2="41667"/>
                        <a14:backgroundMark x1="28309" y1="40278" x2="28309" y2="40278"/>
                        <a14:backgroundMark x1="23529" y1="39236" x2="23529" y2="39236"/>
                        <a14:backgroundMark x1="23897" y1="38889" x2="23897" y2="38889"/>
                        <a14:backgroundMark x1="29044" y1="44444" x2="29044" y2="44444"/>
                        <a14:backgroundMark x1="23529" y1="46528" x2="23529" y2="46528"/>
                        <a14:backgroundMark x1="28309" y1="46528" x2="28309" y2="46528"/>
                        <a14:backgroundMark x1="83824" y1="47222" x2="83824" y2="47222"/>
                        <a14:backgroundMark x1="75735" y1="53125" x2="75735" y2="53125"/>
                        <a14:backgroundMark x1="73897" y1="58681" x2="73897" y2="58681"/>
                        <a14:backgroundMark x1="80147" y1="56597" x2="80147" y2="56597"/>
                        <a14:backgroundMark x1="39706" y1="54861" x2="39706" y2="54861"/>
                        <a14:backgroundMark x1="21324" y1="39236" x2="21324" y2="39236"/>
                        <a14:backgroundMark x1="26103" y1="39236" x2="26103" y2="39236"/>
                      </a14:backgroundRemoval>
                    </a14:imgEffect>
                  </a14:imgLayer>
                </a14:imgProps>
              </a:ext>
              <a:ext uri="{28A0092B-C50C-407E-A947-70E740481C1C}">
                <a14:useLocalDpi xmlns:a14="http://schemas.microsoft.com/office/drawing/2010/main" val="0"/>
              </a:ext>
            </a:extLst>
          </a:blip>
          <a:srcRect/>
          <a:stretch>
            <a:fillRect/>
          </a:stretch>
        </p:blipFill>
        <p:spPr bwMode="auto">
          <a:xfrm>
            <a:off x="61172" y="-262500"/>
            <a:ext cx="1587674" cy="1681067"/>
          </a:xfrm>
          <a:prstGeom prst="rect">
            <a:avLst/>
          </a:prstGeom>
          <a:noFill/>
          <a:extLst>
            <a:ext uri="{909E8E84-426E-40DD-AFC4-6F175D3DCCD1}">
              <a14:hiddenFill xmlns:a14="http://schemas.microsoft.com/office/drawing/2010/main">
                <a:solidFill>
                  <a:srgbClr val="FFFFFF"/>
                </a:solidFill>
              </a14:hiddenFill>
            </a:ext>
          </a:extLst>
        </p:spPr>
      </p:pic>
      <p:sp>
        <p:nvSpPr>
          <p:cNvPr id="5" name="Rounded Rectangle 4"/>
          <p:cNvSpPr/>
          <p:nvPr/>
        </p:nvSpPr>
        <p:spPr>
          <a:xfrm>
            <a:off x="1628384" y="175364"/>
            <a:ext cx="10296394" cy="814938"/>
          </a:xfrm>
          <a:prstGeom prst="roundRect">
            <a:avLst/>
          </a:prstGeom>
          <a:solidFill>
            <a:srgbClr val="FFD44B"/>
          </a:solidFill>
          <a:effectLst>
            <a:outerShdw blurRad="50800" dist="38100" dir="16200000" rotWithShape="0">
              <a:prstClr val="black">
                <a:alpha val="40000"/>
              </a:prstClr>
            </a:outerShdw>
          </a:effectLst>
          <a:scene3d>
            <a:camera prst="orthographicFront"/>
            <a:lightRig rig="threePt" dir="t"/>
          </a:scene3d>
          <a:sp3d>
            <a:bevelT/>
          </a:sp3d>
        </p:spPr>
        <p:style>
          <a:lnRef idx="1">
            <a:schemeClr val="accent4"/>
          </a:lnRef>
          <a:fillRef idx="3">
            <a:schemeClr val="accent4"/>
          </a:fillRef>
          <a:effectRef idx="2">
            <a:schemeClr val="accent4"/>
          </a:effectRef>
          <a:fontRef idx="minor">
            <a:schemeClr val="lt1"/>
          </a:fontRef>
        </p:style>
        <p:txBody>
          <a:bodyPr rtlCol="0" anchor="ctr"/>
          <a:lstStyle/>
          <a:p>
            <a:pPr algn="ctr"/>
            <a:r>
              <a:rPr lang="fa-IR" dirty="0" smtClean="0">
                <a:solidFill>
                  <a:schemeClr val="tx1"/>
                </a:solidFill>
                <a:cs typeface="Nasim" panose="00000700000000000000" pitchFamily="2" charset="-78"/>
              </a:rPr>
              <a:t>موسسه آنامیس مهرجنوب برگزار میکند:</a:t>
            </a:r>
            <a:endParaRPr lang="en-US" dirty="0">
              <a:solidFill>
                <a:schemeClr val="tx1"/>
              </a:solidFill>
              <a:cs typeface="Nasim" panose="00000700000000000000" pitchFamily="2" charset="-78"/>
            </a:endParaRPr>
          </a:p>
        </p:txBody>
      </p:sp>
      <p:sp>
        <p:nvSpPr>
          <p:cNvPr id="4" name="Rounded Rectangle 3"/>
          <p:cNvSpPr/>
          <p:nvPr/>
        </p:nvSpPr>
        <p:spPr>
          <a:xfrm>
            <a:off x="1525152" y="2009963"/>
            <a:ext cx="8354860" cy="2186256"/>
          </a:xfrm>
          <a:prstGeom prst="roundRect">
            <a:avLst/>
          </a:prstGeom>
          <a:solidFill>
            <a:schemeClr val="accent2">
              <a:lumMod val="75000"/>
            </a:schemeClr>
          </a:solidFill>
          <a:scene3d>
            <a:camera prst="orthographicFront"/>
            <a:lightRig rig="threePt" dir="t"/>
          </a:scene3d>
          <a:sp3d>
            <a:bevelT prst="angle"/>
          </a:sp3d>
        </p:spPr>
        <p:style>
          <a:lnRef idx="0">
            <a:schemeClr val="accent4"/>
          </a:lnRef>
          <a:fillRef idx="3">
            <a:schemeClr val="accent4"/>
          </a:fillRef>
          <a:effectRef idx="3">
            <a:schemeClr val="accent4"/>
          </a:effectRef>
          <a:fontRef idx="minor">
            <a:schemeClr val="lt1"/>
          </a:fontRef>
        </p:style>
        <p:txBody>
          <a:bodyPr rtlCol="0" anchor="ctr"/>
          <a:lstStyle/>
          <a:p>
            <a:pPr algn="ctr"/>
            <a:r>
              <a:rPr lang="fa-IR" sz="4800" b="1" dirty="0" smtClean="0">
                <a:cs typeface="B Zar" panose="00000400000000000000" pitchFamily="2" charset="-78"/>
              </a:rPr>
              <a:t>حافظه حرکتی و نقشه ذهنی</a:t>
            </a:r>
            <a:endParaRPr lang="en-US" sz="4800" b="1" dirty="0">
              <a:cs typeface="B Zar" panose="00000400000000000000" pitchFamily="2" charset="-78"/>
            </a:endParaRPr>
          </a:p>
        </p:txBody>
      </p:sp>
    </p:spTree>
    <p:extLst>
      <p:ext uri="{BB962C8B-B14F-4D97-AF65-F5344CB8AC3E}">
        <p14:creationId xmlns:p14="http://schemas.microsoft.com/office/powerpoint/2010/main" val="267918137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xmlns="" id="{ADB6C630-A149-48ED-A9EF-7C23F0185D98}"/>
              </a:ext>
            </a:extLst>
          </p:cNvPr>
          <p:cNvGrpSpPr/>
          <p:nvPr/>
        </p:nvGrpSpPr>
        <p:grpSpPr>
          <a:xfrm>
            <a:off x="855007" y="990302"/>
            <a:ext cx="2927853" cy="2066050"/>
            <a:chOff x="1044999" y="1666636"/>
            <a:chExt cx="4947284" cy="3319335"/>
          </a:xfrm>
        </p:grpSpPr>
        <p:sp>
          <p:nvSpPr>
            <p:cNvPr id="38" name="TextBox 37">
              <a:extLst>
                <a:ext uri="{FF2B5EF4-FFF2-40B4-BE49-F238E27FC236}">
                  <a16:creationId xmlns:a16="http://schemas.microsoft.com/office/drawing/2014/main" xmlns="" id="{92E148E5-B7FD-48F0-9B94-73EFB32AB677}"/>
                </a:ext>
              </a:extLst>
            </p:cNvPr>
            <p:cNvSpPr txBox="1"/>
            <p:nvPr/>
          </p:nvSpPr>
          <p:spPr>
            <a:xfrm>
              <a:off x="1045001" y="1666636"/>
              <a:ext cx="4947281" cy="646331"/>
            </a:xfrm>
            <a:prstGeom prst="rect">
              <a:avLst/>
            </a:prstGeom>
            <a:noFill/>
          </p:spPr>
          <p:txBody>
            <a:bodyPr wrap="square" rtlCol="0">
              <a:spAutoFit/>
            </a:bodyPr>
            <a:lstStyle/>
            <a:p>
              <a:endParaRPr lang="en-US" sz="3600" b="1" dirty="0">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
          <p:nvSpPr>
            <p:cNvPr id="40" name="TextBox 39">
              <a:extLst>
                <a:ext uri="{FF2B5EF4-FFF2-40B4-BE49-F238E27FC236}">
                  <a16:creationId xmlns:a16="http://schemas.microsoft.com/office/drawing/2014/main" xmlns="" id="{B440AE7A-535F-458D-A54E-5E1EA431A644}"/>
                </a:ext>
              </a:extLst>
            </p:cNvPr>
            <p:cNvSpPr txBox="1"/>
            <p:nvPr/>
          </p:nvSpPr>
          <p:spPr>
            <a:xfrm>
              <a:off x="1045002" y="3004750"/>
              <a:ext cx="4947281" cy="300082"/>
            </a:xfrm>
            <a:prstGeom prst="rect">
              <a:avLst/>
            </a:prstGeom>
            <a:noFill/>
          </p:spPr>
          <p:txBody>
            <a:bodyPr wrap="square" rtlCol="0">
              <a:spAutoFit/>
            </a:bodyPr>
            <a:lstStyle/>
            <a:p>
              <a:pPr algn="just">
                <a:lnSpc>
                  <a:spcPct val="150000"/>
                </a:lnSpc>
              </a:pPr>
              <a:endParaRPr lang="en-ID" sz="900" dirty="0">
                <a:solidFill>
                  <a:schemeClr val="bg1"/>
                </a:solidFill>
                <a:latin typeface="Roboto" pitchFamily="2" charset="0"/>
                <a:ea typeface="Roboto" pitchFamily="2" charset="0"/>
              </a:endParaRPr>
            </a:p>
          </p:txBody>
        </p:sp>
        <p:sp>
          <p:nvSpPr>
            <p:cNvPr id="41" name="TextBox 40">
              <a:extLst>
                <a:ext uri="{FF2B5EF4-FFF2-40B4-BE49-F238E27FC236}">
                  <a16:creationId xmlns:a16="http://schemas.microsoft.com/office/drawing/2014/main" xmlns="" id="{1AFA3E84-4736-41D4-B07A-A7826CF26D68}"/>
                </a:ext>
              </a:extLst>
            </p:cNvPr>
            <p:cNvSpPr txBox="1"/>
            <p:nvPr/>
          </p:nvSpPr>
          <p:spPr>
            <a:xfrm>
              <a:off x="1044999" y="4685889"/>
              <a:ext cx="4947281" cy="300082"/>
            </a:xfrm>
            <a:prstGeom prst="rect">
              <a:avLst/>
            </a:prstGeom>
            <a:noFill/>
          </p:spPr>
          <p:txBody>
            <a:bodyPr wrap="square" rtlCol="0">
              <a:spAutoFit/>
            </a:bodyPr>
            <a:lstStyle/>
            <a:p>
              <a:pPr algn="just">
                <a:lnSpc>
                  <a:spcPct val="150000"/>
                </a:lnSpc>
              </a:pPr>
              <a:endParaRPr lang="en-ID" sz="900" dirty="0">
                <a:solidFill>
                  <a:schemeClr val="bg1"/>
                </a:solidFill>
                <a:latin typeface="Roboto" pitchFamily="2" charset="0"/>
                <a:ea typeface="Roboto" pitchFamily="2" charset="0"/>
              </a:endParaRPr>
            </a:p>
          </p:txBody>
        </p:sp>
      </p:grpSp>
      <p:sp>
        <p:nvSpPr>
          <p:cNvPr id="11" name="Picture Placeholder 1">
            <a:extLst>
              <a:ext uri="{FF2B5EF4-FFF2-40B4-BE49-F238E27FC236}">
                <a16:creationId xmlns:a16="http://schemas.microsoft.com/office/drawing/2014/main" xmlns="" id="{82B5C3E0-ADA0-41FB-9593-A40D1724A53F}"/>
              </a:ext>
            </a:extLst>
          </p:cNvPr>
          <p:cNvSpPr txBox="1">
            <a:spLocks/>
          </p:cNvSpPr>
          <p:nvPr/>
        </p:nvSpPr>
        <p:spPr>
          <a:xfrm>
            <a:off x="241126" y="1191449"/>
            <a:ext cx="11683652" cy="4733362"/>
          </a:xfrm>
          <a:prstGeom prst="roundRect">
            <a:avLst>
              <a:gd name="adj" fmla="val 4988"/>
            </a:avLst>
          </a:prstGeom>
          <a:solidFill>
            <a:schemeClr val="accent4">
              <a:lumMod val="40000"/>
              <a:lumOff val="60000"/>
            </a:schemeClr>
          </a:solidFill>
          <a:effectLst>
            <a:innerShdw blurRad="114300">
              <a:prstClr val="black"/>
            </a:innerShdw>
          </a:effectLst>
        </p:spPr>
        <p:txBody>
          <a:bodyPr/>
          <a:lstStyle/>
          <a:p>
            <a:pPr algn="r" rtl="1">
              <a:lnSpc>
                <a:spcPct val="200000"/>
              </a:lnSpc>
            </a:pPr>
            <a:r>
              <a:rPr lang="fa-IR" sz="2400" b="1" dirty="0">
                <a:cs typeface="B Zar" panose="00000400000000000000" pitchFamily="2" charset="-78"/>
              </a:rPr>
              <a:t>حافظه ما انسانها به دو بخش حسی و حرکتی تقسیم می‌شود</a:t>
            </a:r>
            <a:r>
              <a:rPr lang="fa-IR" sz="2400" b="1" dirty="0" smtClean="0">
                <a:cs typeface="B Zar" panose="00000400000000000000" pitchFamily="2" charset="-78"/>
              </a:rPr>
              <a:t>.</a:t>
            </a:r>
          </a:p>
          <a:p>
            <a:pPr algn="r" rtl="1">
              <a:lnSpc>
                <a:spcPct val="200000"/>
              </a:lnSpc>
            </a:pPr>
            <a:r>
              <a:rPr lang="fa-IR" sz="2400" b="1" dirty="0" smtClean="0">
                <a:cs typeface="B Zar" panose="00000400000000000000" pitchFamily="2" charset="-78"/>
              </a:rPr>
              <a:t> </a:t>
            </a:r>
            <a:r>
              <a:rPr lang="fa-IR" sz="2400" b="1" dirty="0">
                <a:cs typeface="B Zar" panose="00000400000000000000" pitchFamily="2" charset="-78"/>
              </a:rPr>
              <a:t>حافظه حسی به سه </a:t>
            </a:r>
            <a:r>
              <a:rPr lang="fa-IR" sz="2400" b="1" dirty="0" smtClean="0">
                <a:cs typeface="B Zar" panose="00000400000000000000" pitchFamily="2" charset="-78"/>
              </a:rPr>
              <a:t>قسمت تقسیم می شود:</a:t>
            </a:r>
          </a:p>
          <a:p>
            <a:pPr algn="r" rtl="1">
              <a:lnSpc>
                <a:spcPct val="200000"/>
              </a:lnSpc>
            </a:pPr>
            <a:r>
              <a:rPr lang="fa-IR" sz="2400" b="1" dirty="0" smtClean="0">
                <a:cs typeface="B Zar" panose="00000400000000000000" pitchFamily="2" charset="-78"/>
              </a:rPr>
              <a:t>1-حافظه </a:t>
            </a:r>
            <a:r>
              <a:rPr lang="fa-IR" sz="2400" b="1" dirty="0" smtClean="0">
                <a:solidFill>
                  <a:srgbClr val="C00000"/>
                </a:solidFill>
                <a:cs typeface="B Zar" panose="00000400000000000000" pitchFamily="2" charset="-78"/>
              </a:rPr>
              <a:t>حسی</a:t>
            </a:r>
            <a:endParaRPr lang="fa-IR" sz="2400" b="1" dirty="0" smtClean="0">
              <a:cs typeface="B Zar" panose="00000400000000000000" pitchFamily="2" charset="-78"/>
            </a:endParaRPr>
          </a:p>
          <a:p>
            <a:pPr algn="r" rtl="1">
              <a:lnSpc>
                <a:spcPct val="200000"/>
              </a:lnSpc>
            </a:pPr>
            <a:r>
              <a:rPr lang="fa-IR" sz="2400" b="1" dirty="0" smtClean="0">
                <a:cs typeface="B Zar" panose="00000400000000000000" pitchFamily="2" charset="-78"/>
              </a:rPr>
              <a:t>2-حافظه</a:t>
            </a:r>
            <a:r>
              <a:rPr lang="fa-IR" sz="2400" b="1" dirty="0">
                <a:cs typeface="B Zar" panose="00000400000000000000" pitchFamily="2" charset="-78"/>
              </a:rPr>
              <a:t> </a:t>
            </a:r>
            <a:r>
              <a:rPr lang="fa-IR" sz="2400" b="1" dirty="0" smtClean="0">
                <a:cs typeface="B Zar" panose="00000400000000000000" pitchFamily="2" charset="-78"/>
              </a:rPr>
              <a:t>کوتاه مدت</a:t>
            </a:r>
          </a:p>
          <a:p>
            <a:pPr algn="r" rtl="1">
              <a:lnSpc>
                <a:spcPct val="200000"/>
              </a:lnSpc>
            </a:pPr>
            <a:r>
              <a:rPr lang="fa-IR" sz="2400" b="1" dirty="0" smtClean="0">
                <a:cs typeface="B Zar" panose="00000400000000000000" pitchFamily="2" charset="-78"/>
              </a:rPr>
              <a:t>3- حافظه بلندمدت</a:t>
            </a:r>
          </a:p>
          <a:p>
            <a:pPr algn="r" rtl="1">
              <a:lnSpc>
                <a:spcPct val="200000"/>
              </a:lnSpc>
            </a:pPr>
            <a:r>
              <a:rPr lang="fa-IR" sz="2400" b="1" dirty="0" smtClean="0">
                <a:cs typeface="B Zar" panose="00000400000000000000" pitchFamily="2" charset="-78"/>
              </a:rPr>
              <a:t>.</a:t>
            </a:r>
          </a:p>
          <a:p>
            <a:pPr algn="r" rtl="1">
              <a:lnSpc>
                <a:spcPct val="200000"/>
              </a:lnSpc>
            </a:pPr>
            <a:r>
              <a:rPr lang="fa-IR" sz="2400" b="1" dirty="0" smtClean="0">
                <a:cs typeface="B Zar" panose="00000400000000000000" pitchFamily="2" charset="-78"/>
              </a:rPr>
              <a:t> </a:t>
            </a:r>
            <a:endParaRPr lang="en-US" sz="2400" b="1" dirty="0">
              <a:cs typeface="B Zar" panose="00000400000000000000" pitchFamily="2" charset="-78"/>
            </a:endParaRPr>
          </a:p>
        </p:txBody>
      </p:sp>
      <p:sp>
        <p:nvSpPr>
          <p:cNvPr id="3" name="Rounded Rectangle 2"/>
          <p:cNvSpPr/>
          <p:nvPr/>
        </p:nvSpPr>
        <p:spPr>
          <a:xfrm>
            <a:off x="0" y="6200384"/>
            <a:ext cx="12192000" cy="551145"/>
          </a:xfrm>
          <a:prstGeom prst="roundRect">
            <a:avLst/>
          </a:prstGeom>
          <a:effectLst>
            <a:innerShdw blurRad="63500" dist="50800" dir="16200000">
              <a:prstClr val="black">
                <a:alpha val="50000"/>
              </a:prstClr>
            </a:innerShdw>
          </a:effectLst>
          <a:scene3d>
            <a:camera prst="orthographicFront"/>
            <a:lightRig rig="threePt" dir="t"/>
          </a:scene3d>
          <a:sp3d>
            <a:bevelT prst="relaxedInset"/>
          </a:sp3d>
        </p:spPr>
        <p:style>
          <a:lnRef idx="3">
            <a:schemeClr val="lt1"/>
          </a:lnRef>
          <a:fillRef idx="1">
            <a:schemeClr val="accent4"/>
          </a:fillRef>
          <a:effectRef idx="1">
            <a:schemeClr val="accent4"/>
          </a:effectRef>
          <a:fontRef idx="minor">
            <a:schemeClr val="lt1"/>
          </a:fontRef>
        </p:style>
        <p:txBody>
          <a:bodyPr rtlCol="0" anchor="ctr"/>
          <a:lstStyle/>
          <a:p>
            <a:pPr algn="r" rtl="1"/>
            <a:r>
              <a:rPr lang="fa-IR" sz="2000" b="1" dirty="0" smtClean="0">
                <a:solidFill>
                  <a:schemeClr val="tx1"/>
                </a:solidFill>
                <a:cs typeface="B Badr" panose="00000400000000000000" pitchFamily="2" charset="-78"/>
              </a:rPr>
              <a:t>موسسه آنامیس مهرجنوب									</a:t>
            </a:r>
            <a:r>
              <a:rPr lang="en-US" sz="2000" b="1" dirty="0" smtClean="0">
                <a:solidFill>
                  <a:schemeClr val="tx1"/>
                </a:solidFill>
                <a:cs typeface="B Badr" panose="00000400000000000000" pitchFamily="2" charset="-78"/>
              </a:rPr>
              <a:t>Anamisfile.ir     </a:t>
            </a:r>
            <a:endParaRPr lang="en-US" sz="2000" b="1" dirty="0">
              <a:solidFill>
                <a:schemeClr val="tx1"/>
              </a:solidFill>
              <a:cs typeface="B Badr" panose="00000400000000000000" pitchFamily="2" charset="-78"/>
            </a:endParaRPr>
          </a:p>
        </p:txBody>
      </p:sp>
      <p:pic>
        <p:nvPicPr>
          <p:cNvPr id="1027" name="Picture 3" descr="C:\Users\09018868042\Desktop\R\لوگو.jpg"/>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0000" r="90000">
                        <a14:foregroundMark x1="25368" y1="39236" x2="25368" y2="39236"/>
                        <a14:foregroundMark x1="26471" y1="39236" x2="26471" y2="39236"/>
                        <a14:foregroundMark x1="29044" y1="41667" x2="29044" y2="41667"/>
                        <a14:backgroundMark x1="28309" y1="40278" x2="28309" y2="40278"/>
                        <a14:backgroundMark x1="23529" y1="39236" x2="23529" y2="39236"/>
                        <a14:backgroundMark x1="23897" y1="38889" x2="23897" y2="38889"/>
                        <a14:backgroundMark x1="29044" y1="44444" x2="29044" y2="44444"/>
                        <a14:backgroundMark x1="23529" y1="46528" x2="23529" y2="46528"/>
                        <a14:backgroundMark x1="28309" y1="46528" x2="28309" y2="46528"/>
                        <a14:backgroundMark x1="83824" y1="47222" x2="83824" y2="47222"/>
                        <a14:backgroundMark x1="75735" y1="53125" x2="75735" y2="53125"/>
                        <a14:backgroundMark x1="73897" y1="58681" x2="73897" y2="58681"/>
                        <a14:backgroundMark x1="80147" y1="56597" x2="80147" y2="56597"/>
                        <a14:backgroundMark x1="39706" y1="54861" x2="39706" y2="54861"/>
                        <a14:backgroundMark x1="21324" y1="39236" x2="21324" y2="39236"/>
                        <a14:backgroundMark x1="26103" y1="39236" x2="26103" y2="39236"/>
                      </a14:backgroundRemoval>
                    </a14:imgEffect>
                  </a14:imgLayer>
                </a14:imgProps>
              </a:ext>
              <a:ext uri="{28A0092B-C50C-407E-A947-70E740481C1C}">
                <a14:useLocalDpi xmlns:a14="http://schemas.microsoft.com/office/drawing/2010/main" val="0"/>
              </a:ext>
            </a:extLst>
          </a:blip>
          <a:srcRect/>
          <a:stretch>
            <a:fillRect/>
          </a:stretch>
        </p:blipFill>
        <p:spPr bwMode="auto">
          <a:xfrm>
            <a:off x="61172" y="-262500"/>
            <a:ext cx="1587674" cy="1681067"/>
          </a:xfrm>
          <a:prstGeom prst="rect">
            <a:avLst/>
          </a:prstGeom>
          <a:noFill/>
          <a:extLst>
            <a:ext uri="{909E8E84-426E-40DD-AFC4-6F175D3DCCD1}">
              <a14:hiddenFill xmlns:a14="http://schemas.microsoft.com/office/drawing/2010/main">
                <a:solidFill>
                  <a:srgbClr val="FFFFFF"/>
                </a:solidFill>
              </a14:hiddenFill>
            </a:ext>
          </a:extLst>
        </p:spPr>
      </p:pic>
      <p:sp>
        <p:nvSpPr>
          <p:cNvPr id="5" name="Rounded Rectangle 4"/>
          <p:cNvSpPr/>
          <p:nvPr/>
        </p:nvSpPr>
        <p:spPr>
          <a:xfrm>
            <a:off x="1628384" y="175364"/>
            <a:ext cx="10296394" cy="814938"/>
          </a:xfrm>
          <a:prstGeom prst="roundRect">
            <a:avLst/>
          </a:prstGeom>
          <a:solidFill>
            <a:srgbClr val="FFD44B"/>
          </a:solidFill>
          <a:effectLst>
            <a:outerShdw blurRad="50800" dist="38100" dir="16200000" rotWithShape="0">
              <a:prstClr val="black">
                <a:alpha val="40000"/>
              </a:prstClr>
            </a:outerShdw>
          </a:effectLst>
          <a:scene3d>
            <a:camera prst="orthographicFront"/>
            <a:lightRig rig="threePt" dir="t"/>
          </a:scene3d>
          <a:sp3d>
            <a:bevelT/>
          </a:sp3d>
        </p:spPr>
        <p:style>
          <a:lnRef idx="1">
            <a:schemeClr val="accent4"/>
          </a:lnRef>
          <a:fillRef idx="3">
            <a:schemeClr val="accent4"/>
          </a:fillRef>
          <a:effectRef idx="2">
            <a:schemeClr val="accent4"/>
          </a:effectRef>
          <a:fontRef idx="minor">
            <a:schemeClr val="lt1"/>
          </a:fontRef>
        </p:style>
        <p:txBody>
          <a:bodyPr rtlCol="0" anchor="ctr"/>
          <a:lstStyle/>
          <a:p>
            <a:pPr lvl="0" algn="ctr"/>
            <a:r>
              <a:rPr lang="fa-IR" sz="3200" b="1" dirty="0">
                <a:solidFill>
                  <a:srgbClr val="C00000"/>
                </a:solidFill>
                <a:cs typeface="B Zar" panose="00000400000000000000" pitchFamily="2" charset="-78"/>
              </a:rPr>
              <a:t>تاثیر مستقیم نقشه ذهنی در حافظه حرکتی</a:t>
            </a:r>
            <a:endParaRPr lang="en-US" sz="3200" b="1" dirty="0">
              <a:solidFill>
                <a:srgbClr val="C00000"/>
              </a:solidFill>
              <a:cs typeface="B Zar" panose="00000400000000000000" pitchFamily="2" charset="-78"/>
            </a:endParaRPr>
          </a:p>
        </p:txBody>
      </p:sp>
      <p:pic>
        <p:nvPicPr>
          <p:cNvPr id="717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1125" y="1322973"/>
            <a:ext cx="5120015" cy="4601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ounded Rectangle 11"/>
          <p:cNvSpPr/>
          <p:nvPr/>
        </p:nvSpPr>
        <p:spPr>
          <a:xfrm>
            <a:off x="5361140" y="5085567"/>
            <a:ext cx="6563638" cy="839244"/>
          </a:xfrm>
          <a:prstGeom prst="roundRect">
            <a:avLst/>
          </a:prstGeom>
          <a:solidFill>
            <a:schemeClr val="accent1">
              <a:lumMod val="60000"/>
              <a:lumOff val="40000"/>
            </a:schemeClr>
          </a:solidFill>
          <a:scene3d>
            <a:camera prst="orthographicFront"/>
            <a:lightRig rig="threePt" dir="t"/>
          </a:scene3d>
          <a:sp3d>
            <a:bevelT prst="angle"/>
          </a:sp3d>
        </p:spPr>
        <p:style>
          <a:lnRef idx="1">
            <a:schemeClr val="accent4"/>
          </a:lnRef>
          <a:fillRef idx="3">
            <a:schemeClr val="accent4"/>
          </a:fillRef>
          <a:effectRef idx="2">
            <a:schemeClr val="accent4"/>
          </a:effectRef>
          <a:fontRef idx="minor">
            <a:schemeClr val="lt1"/>
          </a:fontRef>
        </p:style>
        <p:txBody>
          <a:bodyPr rtlCol="0" anchor="ctr"/>
          <a:lstStyle/>
          <a:p>
            <a:pPr algn="ctr"/>
            <a:r>
              <a:rPr lang="fa-IR" sz="3200" b="1" dirty="0" smtClean="0">
                <a:solidFill>
                  <a:srgbClr val="C00000"/>
                </a:solidFill>
                <a:latin typeface="+mj-lt"/>
                <a:cs typeface="B Zar" panose="00000400000000000000" pitchFamily="2" charset="-78"/>
              </a:rPr>
              <a:t> حافظه حسی/کوتاه مدت/باند مدت</a:t>
            </a:r>
            <a:endParaRPr lang="en-US" sz="3200" b="1" dirty="0">
              <a:solidFill>
                <a:srgbClr val="C00000"/>
              </a:solidFill>
              <a:latin typeface="+mj-lt"/>
              <a:cs typeface="B Zar" panose="00000400000000000000" pitchFamily="2" charset="-78"/>
            </a:endParaRPr>
          </a:p>
        </p:txBody>
      </p:sp>
    </p:spTree>
    <p:extLst>
      <p:ext uri="{BB962C8B-B14F-4D97-AF65-F5344CB8AC3E}">
        <p14:creationId xmlns:p14="http://schemas.microsoft.com/office/powerpoint/2010/main" val="318501263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 xmlns:a16="http://schemas.microsoft.com/office/drawing/2014/main" id="{ADB6C630-A149-48ED-A9EF-7C23F0185D98}"/>
              </a:ext>
            </a:extLst>
          </p:cNvPr>
          <p:cNvGrpSpPr/>
          <p:nvPr/>
        </p:nvGrpSpPr>
        <p:grpSpPr>
          <a:xfrm>
            <a:off x="855007" y="990302"/>
            <a:ext cx="2927853" cy="2066050"/>
            <a:chOff x="1044999" y="1666636"/>
            <a:chExt cx="4947284" cy="3319335"/>
          </a:xfrm>
        </p:grpSpPr>
        <p:sp>
          <p:nvSpPr>
            <p:cNvPr id="38" name="TextBox 37">
              <a:extLst>
                <a:ext uri="{FF2B5EF4-FFF2-40B4-BE49-F238E27FC236}">
                  <a16:creationId xmlns="" xmlns:a16="http://schemas.microsoft.com/office/drawing/2014/main" id="{92E148E5-B7FD-48F0-9B94-73EFB32AB677}"/>
                </a:ext>
              </a:extLst>
            </p:cNvPr>
            <p:cNvSpPr txBox="1"/>
            <p:nvPr/>
          </p:nvSpPr>
          <p:spPr>
            <a:xfrm>
              <a:off x="1045001" y="1666636"/>
              <a:ext cx="4947281" cy="646331"/>
            </a:xfrm>
            <a:prstGeom prst="rect">
              <a:avLst/>
            </a:prstGeom>
            <a:noFill/>
          </p:spPr>
          <p:txBody>
            <a:bodyPr wrap="square" rtlCol="0">
              <a:spAutoFit/>
            </a:bodyPr>
            <a:lstStyle/>
            <a:p>
              <a:endParaRPr lang="en-US" sz="3600" b="1" dirty="0">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
          <p:nvSpPr>
            <p:cNvPr id="40" name="TextBox 39">
              <a:extLst>
                <a:ext uri="{FF2B5EF4-FFF2-40B4-BE49-F238E27FC236}">
                  <a16:creationId xmlns="" xmlns:a16="http://schemas.microsoft.com/office/drawing/2014/main" id="{B440AE7A-535F-458D-A54E-5E1EA431A644}"/>
                </a:ext>
              </a:extLst>
            </p:cNvPr>
            <p:cNvSpPr txBox="1"/>
            <p:nvPr/>
          </p:nvSpPr>
          <p:spPr>
            <a:xfrm>
              <a:off x="1045002" y="3004750"/>
              <a:ext cx="4947281" cy="300082"/>
            </a:xfrm>
            <a:prstGeom prst="rect">
              <a:avLst/>
            </a:prstGeom>
            <a:noFill/>
          </p:spPr>
          <p:txBody>
            <a:bodyPr wrap="square" rtlCol="0">
              <a:spAutoFit/>
            </a:bodyPr>
            <a:lstStyle/>
            <a:p>
              <a:pPr algn="just">
                <a:lnSpc>
                  <a:spcPct val="150000"/>
                </a:lnSpc>
              </a:pPr>
              <a:endParaRPr lang="en-ID" sz="900" dirty="0">
                <a:solidFill>
                  <a:schemeClr val="bg1"/>
                </a:solidFill>
                <a:latin typeface="Roboto" pitchFamily="2" charset="0"/>
                <a:ea typeface="Roboto" pitchFamily="2" charset="0"/>
              </a:endParaRPr>
            </a:p>
          </p:txBody>
        </p:sp>
        <p:sp>
          <p:nvSpPr>
            <p:cNvPr id="41" name="TextBox 40">
              <a:extLst>
                <a:ext uri="{FF2B5EF4-FFF2-40B4-BE49-F238E27FC236}">
                  <a16:creationId xmlns="" xmlns:a16="http://schemas.microsoft.com/office/drawing/2014/main" id="{1AFA3E84-4736-41D4-B07A-A7826CF26D68}"/>
                </a:ext>
              </a:extLst>
            </p:cNvPr>
            <p:cNvSpPr txBox="1"/>
            <p:nvPr/>
          </p:nvSpPr>
          <p:spPr>
            <a:xfrm>
              <a:off x="1044999" y="4685889"/>
              <a:ext cx="4947281" cy="300082"/>
            </a:xfrm>
            <a:prstGeom prst="rect">
              <a:avLst/>
            </a:prstGeom>
            <a:noFill/>
          </p:spPr>
          <p:txBody>
            <a:bodyPr wrap="square" rtlCol="0">
              <a:spAutoFit/>
            </a:bodyPr>
            <a:lstStyle/>
            <a:p>
              <a:pPr algn="just">
                <a:lnSpc>
                  <a:spcPct val="150000"/>
                </a:lnSpc>
              </a:pPr>
              <a:endParaRPr lang="en-ID" sz="900" dirty="0">
                <a:solidFill>
                  <a:schemeClr val="bg1"/>
                </a:solidFill>
                <a:latin typeface="Roboto" pitchFamily="2" charset="0"/>
                <a:ea typeface="Roboto" pitchFamily="2" charset="0"/>
              </a:endParaRPr>
            </a:p>
          </p:txBody>
        </p:sp>
      </p:grpSp>
      <p:sp>
        <p:nvSpPr>
          <p:cNvPr id="11" name="Picture Placeholder 1">
            <a:extLst>
              <a:ext uri="{FF2B5EF4-FFF2-40B4-BE49-F238E27FC236}">
                <a16:creationId xmlns="" xmlns:a16="http://schemas.microsoft.com/office/drawing/2014/main" id="{82B5C3E0-ADA0-41FB-9593-A40D1724A53F}"/>
              </a:ext>
            </a:extLst>
          </p:cNvPr>
          <p:cNvSpPr txBox="1">
            <a:spLocks/>
          </p:cNvSpPr>
          <p:nvPr/>
        </p:nvSpPr>
        <p:spPr>
          <a:xfrm>
            <a:off x="241126" y="1191449"/>
            <a:ext cx="11683652" cy="4733362"/>
          </a:xfrm>
          <a:prstGeom prst="roundRect">
            <a:avLst>
              <a:gd name="adj" fmla="val 4988"/>
            </a:avLst>
          </a:prstGeom>
          <a:solidFill>
            <a:schemeClr val="accent4">
              <a:lumMod val="40000"/>
              <a:lumOff val="60000"/>
            </a:schemeClr>
          </a:solidFill>
          <a:effectLst>
            <a:innerShdw blurRad="114300">
              <a:prstClr val="black"/>
            </a:innerShdw>
          </a:effectLst>
        </p:spPr>
        <p:txBody>
          <a:bodyPr/>
          <a:lstStyle/>
          <a:p>
            <a:pPr algn="r"/>
            <a:r>
              <a:rPr lang="fa-IR" dirty="0"/>
              <a:t>	</a:t>
            </a:r>
            <a:r>
              <a:rPr lang="fa-IR" dirty="0" smtClean="0"/>
              <a:t>				</a:t>
            </a:r>
          </a:p>
          <a:p>
            <a:pPr algn="r"/>
            <a:r>
              <a:rPr lang="fa-IR" dirty="0"/>
              <a:t>	</a:t>
            </a:r>
            <a:r>
              <a:rPr lang="fa-IR" dirty="0" smtClean="0"/>
              <a:t>				</a:t>
            </a:r>
            <a:endParaRPr lang="en-US" dirty="0"/>
          </a:p>
        </p:txBody>
      </p:sp>
      <p:sp>
        <p:nvSpPr>
          <p:cNvPr id="3" name="Rounded Rectangle 2"/>
          <p:cNvSpPr/>
          <p:nvPr/>
        </p:nvSpPr>
        <p:spPr>
          <a:xfrm>
            <a:off x="0" y="6200384"/>
            <a:ext cx="12192000" cy="551145"/>
          </a:xfrm>
          <a:prstGeom prst="roundRect">
            <a:avLst/>
          </a:prstGeom>
          <a:effectLst>
            <a:innerShdw blurRad="63500" dist="50800" dir="16200000">
              <a:prstClr val="black">
                <a:alpha val="50000"/>
              </a:prstClr>
            </a:innerShdw>
          </a:effectLst>
          <a:scene3d>
            <a:camera prst="orthographicFront"/>
            <a:lightRig rig="threePt" dir="t"/>
          </a:scene3d>
          <a:sp3d>
            <a:bevelT prst="relaxedInset"/>
          </a:sp3d>
        </p:spPr>
        <p:style>
          <a:lnRef idx="3">
            <a:schemeClr val="lt1"/>
          </a:lnRef>
          <a:fillRef idx="1">
            <a:schemeClr val="accent4"/>
          </a:fillRef>
          <a:effectRef idx="1">
            <a:schemeClr val="accent4"/>
          </a:effectRef>
          <a:fontRef idx="minor">
            <a:schemeClr val="lt1"/>
          </a:fontRef>
        </p:style>
        <p:txBody>
          <a:bodyPr rtlCol="0" anchor="ctr"/>
          <a:lstStyle/>
          <a:p>
            <a:pPr algn="r" rtl="1"/>
            <a:r>
              <a:rPr lang="fa-IR" sz="2000" b="1" dirty="0" smtClean="0">
                <a:solidFill>
                  <a:schemeClr val="tx1"/>
                </a:solidFill>
                <a:cs typeface="B Badr" panose="00000400000000000000" pitchFamily="2" charset="-78"/>
              </a:rPr>
              <a:t>موسسه آنامیس مهرجنوب									</a:t>
            </a:r>
            <a:r>
              <a:rPr lang="en-US" sz="2000" b="1" dirty="0" smtClean="0">
                <a:solidFill>
                  <a:schemeClr val="tx1"/>
                </a:solidFill>
                <a:cs typeface="B Badr" panose="00000400000000000000" pitchFamily="2" charset="-78"/>
              </a:rPr>
              <a:t>Anamisfile.ir     </a:t>
            </a:r>
            <a:endParaRPr lang="en-US" sz="2000" b="1" dirty="0">
              <a:solidFill>
                <a:schemeClr val="tx1"/>
              </a:solidFill>
              <a:cs typeface="B Badr" panose="00000400000000000000" pitchFamily="2" charset="-78"/>
            </a:endParaRPr>
          </a:p>
        </p:txBody>
      </p:sp>
      <p:pic>
        <p:nvPicPr>
          <p:cNvPr id="1027" name="Picture 3" descr="C:\Users\09018868042\Desktop\R\لوگو.jpg"/>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0000" r="90000">
                        <a14:foregroundMark x1="25368" y1="39236" x2="25368" y2="39236"/>
                        <a14:foregroundMark x1="26471" y1="39236" x2="26471" y2="39236"/>
                        <a14:foregroundMark x1="29044" y1="41667" x2="29044" y2="41667"/>
                        <a14:backgroundMark x1="28309" y1="40278" x2="28309" y2="40278"/>
                        <a14:backgroundMark x1="23529" y1="39236" x2="23529" y2="39236"/>
                        <a14:backgroundMark x1="23897" y1="38889" x2="23897" y2="38889"/>
                        <a14:backgroundMark x1="29044" y1="44444" x2="29044" y2="44444"/>
                        <a14:backgroundMark x1="23529" y1="46528" x2="23529" y2="46528"/>
                        <a14:backgroundMark x1="28309" y1="46528" x2="28309" y2="46528"/>
                        <a14:backgroundMark x1="83824" y1="47222" x2="83824" y2="47222"/>
                        <a14:backgroundMark x1="75735" y1="53125" x2="75735" y2="53125"/>
                        <a14:backgroundMark x1="73897" y1="58681" x2="73897" y2="58681"/>
                        <a14:backgroundMark x1="80147" y1="56597" x2="80147" y2="56597"/>
                        <a14:backgroundMark x1="39706" y1="54861" x2="39706" y2="54861"/>
                        <a14:backgroundMark x1="21324" y1="39236" x2="21324" y2="39236"/>
                        <a14:backgroundMark x1="26103" y1="39236" x2="26103" y2="39236"/>
                      </a14:backgroundRemoval>
                    </a14:imgEffect>
                  </a14:imgLayer>
                </a14:imgProps>
              </a:ext>
              <a:ext uri="{28A0092B-C50C-407E-A947-70E740481C1C}">
                <a14:useLocalDpi xmlns:a14="http://schemas.microsoft.com/office/drawing/2010/main" val="0"/>
              </a:ext>
            </a:extLst>
          </a:blip>
          <a:srcRect/>
          <a:stretch>
            <a:fillRect/>
          </a:stretch>
        </p:blipFill>
        <p:spPr bwMode="auto">
          <a:xfrm>
            <a:off x="61172" y="-262500"/>
            <a:ext cx="1587674" cy="1681067"/>
          </a:xfrm>
          <a:prstGeom prst="rect">
            <a:avLst/>
          </a:prstGeom>
          <a:noFill/>
          <a:extLst>
            <a:ext uri="{909E8E84-426E-40DD-AFC4-6F175D3DCCD1}">
              <a14:hiddenFill xmlns:a14="http://schemas.microsoft.com/office/drawing/2010/main">
                <a:solidFill>
                  <a:srgbClr val="FFFFFF"/>
                </a:solidFill>
              </a14:hiddenFill>
            </a:ext>
          </a:extLst>
        </p:spPr>
      </p:pic>
      <p:sp>
        <p:nvSpPr>
          <p:cNvPr id="5" name="Rounded Rectangle 4"/>
          <p:cNvSpPr/>
          <p:nvPr/>
        </p:nvSpPr>
        <p:spPr>
          <a:xfrm>
            <a:off x="1628384" y="175364"/>
            <a:ext cx="10296394" cy="814938"/>
          </a:xfrm>
          <a:prstGeom prst="roundRect">
            <a:avLst/>
          </a:prstGeom>
          <a:solidFill>
            <a:srgbClr val="FFD44B"/>
          </a:solidFill>
          <a:effectLst>
            <a:outerShdw blurRad="50800" dist="38100" dir="16200000" rotWithShape="0">
              <a:prstClr val="black">
                <a:alpha val="40000"/>
              </a:prstClr>
            </a:outerShdw>
          </a:effectLst>
          <a:scene3d>
            <a:camera prst="orthographicFront"/>
            <a:lightRig rig="threePt" dir="t"/>
          </a:scene3d>
          <a:sp3d>
            <a:bevelT/>
          </a:sp3d>
        </p:spPr>
        <p:style>
          <a:lnRef idx="1">
            <a:schemeClr val="accent4"/>
          </a:lnRef>
          <a:fillRef idx="3">
            <a:schemeClr val="accent4"/>
          </a:fillRef>
          <a:effectRef idx="2">
            <a:schemeClr val="accent4"/>
          </a:effectRef>
          <a:fontRef idx="minor">
            <a:schemeClr val="lt1"/>
          </a:fontRef>
        </p:style>
        <p:txBody>
          <a:bodyPr rtlCol="0" anchor="ctr"/>
          <a:lstStyle/>
          <a:p>
            <a:pPr lvl="0" algn="ctr"/>
            <a:r>
              <a:rPr lang="fa-IR" sz="3200" b="1" dirty="0">
                <a:solidFill>
                  <a:srgbClr val="C00000"/>
                </a:solidFill>
                <a:cs typeface="B Zar" panose="00000400000000000000" pitchFamily="2" charset="-78"/>
              </a:rPr>
              <a:t>تاثیر مستقیم نقشه ذهنی در حافظه حرکتی</a:t>
            </a:r>
            <a:endParaRPr lang="en-US" sz="3200" b="1" dirty="0">
              <a:solidFill>
                <a:srgbClr val="C00000"/>
              </a:solidFill>
              <a:cs typeface="B Zar" panose="00000400000000000000" pitchFamily="2" charset="-78"/>
            </a:endParaRPr>
          </a:p>
        </p:txBody>
      </p:sp>
      <p:sp>
        <p:nvSpPr>
          <p:cNvPr id="12" name="Rounded Rectangle 11"/>
          <p:cNvSpPr/>
          <p:nvPr/>
        </p:nvSpPr>
        <p:spPr>
          <a:xfrm>
            <a:off x="8816453" y="3186150"/>
            <a:ext cx="2579427" cy="719789"/>
          </a:xfrm>
          <a:prstGeom prst="roundRect">
            <a:avLst/>
          </a:prstGeom>
          <a:effectLst>
            <a:glow rad="228600">
              <a:schemeClr val="accent2">
                <a:satMod val="175000"/>
                <a:alpha val="40000"/>
              </a:schemeClr>
            </a:glow>
            <a:innerShdw blurRad="114300">
              <a:prstClr val="black"/>
            </a:innerShdw>
          </a:effectLst>
        </p:spPr>
        <p:style>
          <a:lnRef idx="2">
            <a:schemeClr val="accent2"/>
          </a:lnRef>
          <a:fillRef idx="1">
            <a:schemeClr val="lt1"/>
          </a:fillRef>
          <a:effectRef idx="0">
            <a:schemeClr val="accent2"/>
          </a:effectRef>
          <a:fontRef idx="minor">
            <a:schemeClr val="dk1"/>
          </a:fontRef>
        </p:style>
        <p:txBody>
          <a:bodyPr rtlCol="1" anchor="ctr"/>
          <a:lstStyle/>
          <a:p>
            <a:pPr algn="ctr"/>
            <a:r>
              <a:rPr lang="fa-IR" sz="2800" b="1" dirty="0" smtClean="0">
                <a:cs typeface="B Zar" panose="00000400000000000000" pitchFamily="2" charset="-78"/>
              </a:rPr>
              <a:t>دو بخش حافظه</a:t>
            </a:r>
            <a:endParaRPr lang="fa-IR" sz="2800" b="1" dirty="0">
              <a:cs typeface="B Zar" panose="00000400000000000000" pitchFamily="2" charset="-78"/>
            </a:endParaRPr>
          </a:p>
        </p:txBody>
      </p:sp>
      <p:sp>
        <p:nvSpPr>
          <p:cNvPr id="13" name="Right Brace 12"/>
          <p:cNvSpPr/>
          <p:nvPr/>
        </p:nvSpPr>
        <p:spPr>
          <a:xfrm>
            <a:off x="7888405" y="1428166"/>
            <a:ext cx="399151" cy="4343953"/>
          </a:xfrm>
          <a:prstGeom prst="rightBrace">
            <a:avLst/>
          </a:prstGeom>
          <a:effectLst>
            <a:glow rad="139700">
              <a:schemeClr val="accent2">
                <a:satMod val="175000"/>
                <a:alpha val="40000"/>
              </a:schemeClr>
            </a:glow>
          </a:effectLst>
        </p:spPr>
        <p:style>
          <a:lnRef idx="3">
            <a:schemeClr val="dk1"/>
          </a:lnRef>
          <a:fillRef idx="0">
            <a:schemeClr val="dk1"/>
          </a:fillRef>
          <a:effectRef idx="2">
            <a:schemeClr val="dk1"/>
          </a:effectRef>
          <a:fontRef idx="minor">
            <a:schemeClr val="tx1"/>
          </a:fontRef>
        </p:style>
        <p:txBody>
          <a:bodyPr rtlCol="1" anchor="ctr"/>
          <a:lstStyle/>
          <a:p>
            <a:pPr algn="ctr"/>
            <a:endParaRPr lang="fa-IR"/>
          </a:p>
        </p:txBody>
      </p:sp>
      <p:sp>
        <p:nvSpPr>
          <p:cNvPr id="14" name="Rounded Rectangle 13"/>
          <p:cNvSpPr/>
          <p:nvPr/>
        </p:nvSpPr>
        <p:spPr>
          <a:xfrm>
            <a:off x="4498833" y="2127706"/>
            <a:ext cx="3299595" cy="633089"/>
          </a:xfrm>
          <a:prstGeom prst="roundRect">
            <a:avLst/>
          </a:prstGeom>
          <a:effectLst>
            <a:glow rad="139700">
              <a:schemeClr val="accent3">
                <a:satMod val="175000"/>
                <a:alpha val="40000"/>
              </a:schemeClr>
            </a:glow>
          </a:effectLst>
        </p:spPr>
        <p:style>
          <a:lnRef idx="3">
            <a:schemeClr val="lt1"/>
          </a:lnRef>
          <a:fillRef idx="1">
            <a:schemeClr val="accent2"/>
          </a:fillRef>
          <a:effectRef idx="1">
            <a:schemeClr val="accent2"/>
          </a:effectRef>
          <a:fontRef idx="minor">
            <a:schemeClr val="lt1"/>
          </a:fontRef>
        </p:style>
        <p:txBody>
          <a:bodyPr rtlCol="1" anchor="ctr"/>
          <a:lstStyle/>
          <a:p>
            <a:pPr algn="ctr"/>
            <a:r>
              <a:rPr lang="fa-IR" sz="2800" b="1" dirty="0" smtClean="0">
                <a:solidFill>
                  <a:schemeClr val="tx1"/>
                </a:solidFill>
                <a:cs typeface="B Zar" panose="00000400000000000000" pitchFamily="2" charset="-78"/>
              </a:rPr>
              <a:t>الف)حافظه حسی</a:t>
            </a:r>
            <a:endParaRPr lang="fa-IR" sz="2800" b="1" dirty="0">
              <a:solidFill>
                <a:schemeClr val="tx1"/>
              </a:solidFill>
              <a:cs typeface="B Zar" panose="00000400000000000000" pitchFamily="2" charset="-78"/>
            </a:endParaRPr>
          </a:p>
        </p:txBody>
      </p:sp>
      <p:sp>
        <p:nvSpPr>
          <p:cNvPr id="15" name="Rounded Rectangle 14"/>
          <p:cNvSpPr/>
          <p:nvPr/>
        </p:nvSpPr>
        <p:spPr>
          <a:xfrm>
            <a:off x="3657600" y="4597681"/>
            <a:ext cx="4140828" cy="633089"/>
          </a:xfrm>
          <a:prstGeom prst="roundRect">
            <a:avLst/>
          </a:prstGeom>
          <a:effectLst>
            <a:glow rad="139700">
              <a:schemeClr val="accent3">
                <a:satMod val="175000"/>
                <a:alpha val="40000"/>
              </a:schemeClr>
            </a:glow>
          </a:effectLst>
        </p:spPr>
        <p:style>
          <a:lnRef idx="3">
            <a:schemeClr val="lt1"/>
          </a:lnRef>
          <a:fillRef idx="1">
            <a:schemeClr val="accent2"/>
          </a:fillRef>
          <a:effectRef idx="1">
            <a:schemeClr val="accent2"/>
          </a:effectRef>
          <a:fontRef idx="minor">
            <a:schemeClr val="lt1"/>
          </a:fontRef>
        </p:style>
        <p:txBody>
          <a:bodyPr rtlCol="1" anchor="ctr"/>
          <a:lstStyle/>
          <a:p>
            <a:pPr algn="ctr"/>
            <a:r>
              <a:rPr lang="fa-IR" sz="2800" b="1" dirty="0" smtClean="0">
                <a:solidFill>
                  <a:schemeClr val="tx1"/>
                </a:solidFill>
                <a:cs typeface="B Zar" panose="00000400000000000000" pitchFamily="2" charset="-78"/>
              </a:rPr>
              <a:t>ب)حافظه حرکتی </a:t>
            </a:r>
            <a:r>
              <a:rPr lang="fa-IR" sz="2800" b="1" dirty="0" smtClean="0">
                <a:solidFill>
                  <a:schemeClr val="tx1"/>
                </a:solidFill>
                <a:latin typeface="Arial" panose="020B0604020202020204" pitchFamily="34" charset="0"/>
                <a:cs typeface="Arial" panose="020B0604020202020204" pitchFamily="34" charset="0"/>
              </a:rPr>
              <a:t>/</a:t>
            </a:r>
            <a:r>
              <a:rPr lang="fa-IR" sz="2800" b="1" dirty="0" smtClean="0">
                <a:solidFill>
                  <a:schemeClr val="tx1"/>
                </a:solidFill>
                <a:cs typeface="B Zar" panose="00000400000000000000" pitchFamily="2" charset="-78"/>
              </a:rPr>
              <a:t> رفتاری</a:t>
            </a:r>
            <a:endParaRPr lang="fa-IR" sz="2800" b="1" dirty="0">
              <a:solidFill>
                <a:schemeClr val="tx1"/>
              </a:solidFill>
              <a:cs typeface="B Zar" panose="00000400000000000000" pitchFamily="2" charset="-78"/>
            </a:endParaRPr>
          </a:p>
        </p:txBody>
      </p:sp>
      <p:sp>
        <p:nvSpPr>
          <p:cNvPr id="4" name="Right Brace 3"/>
          <p:cNvSpPr/>
          <p:nvPr/>
        </p:nvSpPr>
        <p:spPr>
          <a:xfrm>
            <a:off x="3811749" y="1428166"/>
            <a:ext cx="500006" cy="2157146"/>
          </a:xfrm>
          <a:prstGeom prst="rightBrace">
            <a:avLst/>
          </a:prstGeom>
          <a:ln>
            <a:prstDash val="lgDash"/>
          </a:ln>
          <a:effectLst>
            <a:glow rad="101600">
              <a:schemeClr val="accent2">
                <a:satMod val="175000"/>
                <a:alpha val="40000"/>
              </a:schemeClr>
            </a:glow>
          </a:effectLst>
        </p:spPr>
        <p:style>
          <a:lnRef idx="3">
            <a:schemeClr val="dk1"/>
          </a:lnRef>
          <a:fillRef idx="0">
            <a:schemeClr val="dk1"/>
          </a:fillRef>
          <a:effectRef idx="2">
            <a:schemeClr val="dk1"/>
          </a:effectRef>
          <a:fontRef idx="minor">
            <a:schemeClr val="tx1"/>
          </a:fontRef>
        </p:style>
        <p:txBody>
          <a:bodyPr rtlCol="1" anchor="ctr"/>
          <a:lstStyle/>
          <a:p>
            <a:pPr algn="ctr"/>
            <a:endParaRPr lang="fa-IR"/>
          </a:p>
        </p:txBody>
      </p:sp>
      <p:sp>
        <p:nvSpPr>
          <p:cNvPr id="6" name="Rounded Rectangle 5"/>
          <p:cNvSpPr/>
          <p:nvPr/>
        </p:nvSpPr>
        <p:spPr>
          <a:xfrm>
            <a:off x="1514901" y="1604336"/>
            <a:ext cx="2183463" cy="413637"/>
          </a:xfrm>
          <a:prstGeom prst="roundRect">
            <a:avLst/>
          </a:prstGeom>
          <a:effectLst>
            <a:innerShdw blurRad="114300">
              <a:prstClr val="black"/>
            </a:innerShdw>
          </a:effectLst>
        </p:spPr>
        <p:style>
          <a:lnRef idx="2">
            <a:schemeClr val="accent2"/>
          </a:lnRef>
          <a:fillRef idx="1">
            <a:schemeClr val="lt1"/>
          </a:fillRef>
          <a:effectRef idx="0">
            <a:schemeClr val="accent2"/>
          </a:effectRef>
          <a:fontRef idx="minor">
            <a:schemeClr val="dk1"/>
          </a:fontRef>
        </p:style>
        <p:txBody>
          <a:bodyPr rtlCol="1" anchor="ctr"/>
          <a:lstStyle/>
          <a:p>
            <a:pPr algn="r"/>
            <a:r>
              <a:rPr lang="fa-IR" sz="2000" b="1" dirty="0" smtClean="0">
                <a:cs typeface="B Zar" panose="00000400000000000000" pitchFamily="2" charset="-78"/>
              </a:rPr>
              <a:t>1)حافظه حسی</a:t>
            </a:r>
            <a:endParaRPr lang="fa-IR" sz="2000" b="1" dirty="0">
              <a:cs typeface="B Zar" panose="00000400000000000000" pitchFamily="2" charset="-78"/>
            </a:endParaRPr>
          </a:p>
        </p:txBody>
      </p:sp>
      <p:sp>
        <p:nvSpPr>
          <p:cNvPr id="17" name="Rounded Rectangle 16"/>
          <p:cNvSpPr/>
          <p:nvPr/>
        </p:nvSpPr>
        <p:spPr>
          <a:xfrm>
            <a:off x="1514901" y="2209406"/>
            <a:ext cx="2183463" cy="413637"/>
          </a:xfrm>
          <a:prstGeom prst="roundRect">
            <a:avLst/>
          </a:prstGeom>
          <a:effectLst>
            <a:innerShdw blurRad="114300">
              <a:prstClr val="black"/>
            </a:innerShdw>
          </a:effectLst>
        </p:spPr>
        <p:style>
          <a:lnRef idx="2">
            <a:schemeClr val="accent2"/>
          </a:lnRef>
          <a:fillRef idx="1">
            <a:schemeClr val="lt1"/>
          </a:fillRef>
          <a:effectRef idx="0">
            <a:schemeClr val="accent2"/>
          </a:effectRef>
          <a:fontRef idx="minor">
            <a:schemeClr val="dk1"/>
          </a:fontRef>
        </p:style>
        <p:txBody>
          <a:bodyPr rtlCol="1" anchor="ctr"/>
          <a:lstStyle/>
          <a:p>
            <a:pPr algn="r"/>
            <a:r>
              <a:rPr lang="fa-IR" sz="2000" b="1" dirty="0" smtClean="0">
                <a:cs typeface="B Zar" panose="00000400000000000000" pitchFamily="2" charset="-78"/>
              </a:rPr>
              <a:t>2)حافظه کوتاه مدت</a:t>
            </a:r>
            <a:endParaRPr lang="fa-IR" sz="2000" b="1" dirty="0">
              <a:cs typeface="B Zar" panose="00000400000000000000" pitchFamily="2" charset="-78"/>
            </a:endParaRPr>
          </a:p>
        </p:txBody>
      </p:sp>
      <p:sp>
        <p:nvSpPr>
          <p:cNvPr id="18" name="Rounded Rectangle 17"/>
          <p:cNvSpPr/>
          <p:nvPr/>
        </p:nvSpPr>
        <p:spPr>
          <a:xfrm>
            <a:off x="1514901" y="2834148"/>
            <a:ext cx="2183463" cy="413637"/>
          </a:xfrm>
          <a:prstGeom prst="roundRect">
            <a:avLst/>
          </a:prstGeom>
          <a:effectLst>
            <a:innerShdw blurRad="114300">
              <a:prstClr val="black"/>
            </a:innerShdw>
          </a:effectLst>
        </p:spPr>
        <p:style>
          <a:lnRef idx="2">
            <a:schemeClr val="accent2"/>
          </a:lnRef>
          <a:fillRef idx="1">
            <a:schemeClr val="lt1"/>
          </a:fillRef>
          <a:effectRef idx="0">
            <a:schemeClr val="accent2"/>
          </a:effectRef>
          <a:fontRef idx="minor">
            <a:schemeClr val="dk1"/>
          </a:fontRef>
        </p:style>
        <p:txBody>
          <a:bodyPr rtlCol="1" anchor="ctr"/>
          <a:lstStyle/>
          <a:p>
            <a:pPr algn="r"/>
            <a:r>
              <a:rPr lang="fa-IR" sz="2000" b="1" dirty="0" smtClean="0">
                <a:cs typeface="B Zar" panose="00000400000000000000" pitchFamily="2" charset="-78"/>
              </a:rPr>
              <a:t>3)حافظه بلند مدت</a:t>
            </a:r>
            <a:endParaRPr lang="fa-IR" sz="2000" b="1" dirty="0">
              <a:cs typeface="B Zar" panose="00000400000000000000" pitchFamily="2" charset="-78"/>
            </a:endParaRPr>
          </a:p>
        </p:txBody>
      </p:sp>
    </p:spTree>
    <p:extLst>
      <p:ext uri="{BB962C8B-B14F-4D97-AF65-F5344CB8AC3E}">
        <p14:creationId xmlns:p14="http://schemas.microsoft.com/office/powerpoint/2010/main" val="36938725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xmlns="" id="{ADB6C630-A149-48ED-A9EF-7C23F0185D98}"/>
              </a:ext>
            </a:extLst>
          </p:cNvPr>
          <p:cNvGrpSpPr/>
          <p:nvPr/>
        </p:nvGrpSpPr>
        <p:grpSpPr>
          <a:xfrm>
            <a:off x="855007" y="990302"/>
            <a:ext cx="2927853" cy="2066050"/>
            <a:chOff x="1044999" y="1666636"/>
            <a:chExt cx="4947284" cy="3319335"/>
          </a:xfrm>
        </p:grpSpPr>
        <p:sp>
          <p:nvSpPr>
            <p:cNvPr id="38" name="TextBox 37">
              <a:extLst>
                <a:ext uri="{FF2B5EF4-FFF2-40B4-BE49-F238E27FC236}">
                  <a16:creationId xmlns:a16="http://schemas.microsoft.com/office/drawing/2014/main" xmlns="" id="{92E148E5-B7FD-48F0-9B94-73EFB32AB677}"/>
                </a:ext>
              </a:extLst>
            </p:cNvPr>
            <p:cNvSpPr txBox="1"/>
            <p:nvPr/>
          </p:nvSpPr>
          <p:spPr>
            <a:xfrm>
              <a:off x="1045001" y="1666636"/>
              <a:ext cx="4947281" cy="646331"/>
            </a:xfrm>
            <a:prstGeom prst="rect">
              <a:avLst/>
            </a:prstGeom>
            <a:noFill/>
          </p:spPr>
          <p:txBody>
            <a:bodyPr wrap="square" rtlCol="0">
              <a:spAutoFit/>
            </a:bodyPr>
            <a:lstStyle/>
            <a:p>
              <a:endParaRPr lang="en-US" sz="3600" b="1" dirty="0">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
          <p:nvSpPr>
            <p:cNvPr id="40" name="TextBox 39">
              <a:extLst>
                <a:ext uri="{FF2B5EF4-FFF2-40B4-BE49-F238E27FC236}">
                  <a16:creationId xmlns:a16="http://schemas.microsoft.com/office/drawing/2014/main" xmlns="" id="{B440AE7A-535F-458D-A54E-5E1EA431A644}"/>
                </a:ext>
              </a:extLst>
            </p:cNvPr>
            <p:cNvSpPr txBox="1"/>
            <p:nvPr/>
          </p:nvSpPr>
          <p:spPr>
            <a:xfrm>
              <a:off x="1045002" y="3004750"/>
              <a:ext cx="4947281" cy="300082"/>
            </a:xfrm>
            <a:prstGeom prst="rect">
              <a:avLst/>
            </a:prstGeom>
            <a:noFill/>
          </p:spPr>
          <p:txBody>
            <a:bodyPr wrap="square" rtlCol="0">
              <a:spAutoFit/>
            </a:bodyPr>
            <a:lstStyle/>
            <a:p>
              <a:pPr algn="just">
                <a:lnSpc>
                  <a:spcPct val="150000"/>
                </a:lnSpc>
              </a:pPr>
              <a:endParaRPr lang="en-ID" sz="900" dirty="0">
                <a:solidFill>
                  <a:schemeClr val="bg1"/>
                </a:solidFill>
                <a:latin typeface="Roboto" pitchFamily="2" charset="0"/>
                <a:ea typeface="Roboto" pitchFamily="2" charset="0"/>
              </a:endParaRPr>
            </a:p>
          </p:txBody>
        </p:sp>
        <p:sp>
          <p:nvSpPr>
            <p:cNvPr id="41" name="TextBox 40">
              <a:extLst>
                <a:ext uri="{FF2B5EF4-FFF2-40B4-BE49-F238E27FC236}">
                  <a16:creationId xmlns:a16="http://schemas.microsoft.com/office/drawing/2014/main" xmlns="" id="{1AFA3E84-4736-41D4-B07A-A7826CF26D68}"/>
                </a:ext>
              </a:extLst>
            </p:cNvPr>
            <p:cNvSpPr txBox="1"/>
            <p:nvPr/>
          </p:nvSpPr>
          <p:spPr>
            <a:xfrm>
              <a:off x="1044999" y="4685889"/>
              <a:ext cx="4947281" cy="300082"/>
            </a:xfrm>
            <a:prstGeom prst="rect">
              <a:avLst/>
            </a:prstGeom>
            <a:noFill/>
          </p:spPr>
          <p:txBody>
            <a:bodyPr wrap="square" rtlCol="0">
              <a:spAutoFit/>
            </a:bodyPr>
            <a:lstStyle/>
            <a:p>
              <a:pPr algn="just">
                <a:lnSpc>
                  <a:spcPct val="150000"/>
                </a:lnSpc>
              </a:pPr>
              <a:endParaRPr lang="en-ID" sz="900" dirty="0">
                <a:solidFill>
                  <a:schemeClr val="bg1"/>
                </a:solidFill>
                <a:latin typeface="Roboto" pitchFamily="2" charset="0"/>
                <a:ea typeface="Roboto" pitchFamily="2" charset="0"/>
              </a:endParaRPr>
            </a:p>
          </p:txBody>
        </p:sp>
      </p:grpSp>
      <p:sp>
        <p:nvSpPr>
          <p:cNvPr id="11" name="Picture Placeholder 1">
            <a:extLst>
              <a:ext uri="{FF2B5EF4-FFF2-40B4-BE49-F238E27FC236}">
                <a16:creationId xmlns:a16="http://schemas.microsoft.com/office/drawing/2014/main" xmlns="" id="{82B5C3E0-ADA0-41FB-9593-A40D1724A53F}"/>
              </a:ext>
            </a:extLst>
          </p:cNvPr>
          <p:cNvSpPr txBox="1">
            <a:spLocks/>
          </p:cNvSpPr>
          <p:nvPr/>
        </p:nvSpPr>
        <p:spPr>
          <a:xfrm>
            <a:off x="379018" y="1191449"/>
            <a:ext cx="11683652" cy="4733362"/>
          </a:xfrm>
          <a:prstGeom prst="roundRect">
            <a:avLst>
              <a:gd name="adj" fmla="val 4988"/>
            </a:avLst>
          </a:prstGeom>
          <a:solidFill>
            <a:schemeClr val="accent4">
              <a:lumMod val="40000"/>
              <a:lumOff val="60000"/>
            </a:schemeClr>
          </a:solidFill>
          <a:effectLst>
            <a:innerShdw blurRad="114300">
              <a:prstClr val="black"/>
            </a:innerShdw>
          </a:effectLst>
        </p:spPr>
        <p:txBody>
          <a:bodyPr/>
          <a:lstStyle/>
          <a:p>
            <a:pPr algn="r" rtl="1">
              <a:lnSpc>
                <a:spcPct val="200000"/>
              </a:lnSpc>
            </a:pPr>
            <a:endParaRPr lang="fa-IR" sz="2800" b="1" dirty="0">
              <a:cs typeface="B Zar" panose="00000400000000000000" pitchFamily="2" charset="-78"/>
            </a:endParaRPr>
          </a:p>
          <a:p>
            <a:pPr algn="r" rtl="1">
              <a:lnSpc>
                <a:spcPct val="200000"/>
              </a:lnSpc>
            </a:pPr>
            <a:endParaRPr lang="fa-IR" sz="2800" b="1" dirty="0" smtClean="0">
              <a:cs typeface="B Zar" panose="00000400000000000000" pitchFamily="2" charset="-78"/>
            </a:endParaRPr>
          </a:p>
          <a:p>
            <a:pPr algn="r" rtl="1">
              <a:lnSpc>
                <a:spcPct val="200000"/>
              </a:lnSpc>
            </a:pPr>
            <a:endParaRPr lang="en-US" sz="2800" b="1" dirty="0">
              <a:cs typeface="B Zar" panose="00000400000000000000" pitchFamily="2" charset="-78"/>
            </a:endParaRPr>
          </a:p>
        </p:txBody>
      </p:sp>
      <p:sp>
        <p:nvSpPr>
          <p:cNvPr id="3" name="Rounded Rectangle 2"/>
          <p:cNvSpPr/>
          <p:nvPr/>
        </p:nvSpPr>
        <p:spPr>
          <a:xfrm>
            <a:off x="0" y="6200384"/>
            <a:ext cx="12192000" cy="551145"/>
          </a:xfrm>
          <a:prstGeom prst="roundRect">
            <a:avLst/>
          </a:prstGeom>
          <a:effectLst>
            <a:innerShdw blurRad="63500" dist="50800" dir="16200000">
              <a:prstClr val="black">
                <a:alpha val="50000"/>
              </a:prstClr>
            </a:innerShdw>
          </a:effectLst>
          <a:scene3d>
            <a:camera prst="orthographicFront"/>
            <a:lightRig rig="threePt" dir="t"/>
          </a:scene3d>
          <a:sp3d>
            <a:bevelT prst="relaxedInset"/>
          </a:sp3d>
        </p:spPr>
        <p:style>
          <a:lnRef idx="3">
            <a:schemeClr val="lt1"/>
          </a:lnRef>
          <a:fillRef idx="1">
            <a:schemeClr val="accent4"/>
          </a:fillRef>
          <a:effectRef idx="1">
            <a:schemeClr val="accent4"/>
          </a:effectRef>
          <a:fontRef idx="minor">
            <a:schemeClr val="lt1"/>
          </a:fontRef>
        </p:style>
        <p:txBody>
          <a:bodyPr rtlCol="0" anchor="ctr"/>
          <a:lstStyle/>
          <a:p>
            <a:pPr algn="r" rtl="1"/>
            <a:r>
              <a:rPr lang="fa-IR" sz="2000" b="1" dirty="0" smtClean="0">
                <a:solidFill>
                  <a:schemeClr val="tx1"/>
                </a:solidFill>
                <a:cs typeface="B Badr" panose="00000400000000000000" pitchFamily="2" charset="-78"/>
              </a:rPr>
              <a:t>موسسه آنامیس مهرجنوب									</a:t>
            </a:r>
            <a:r>
              <a:rPr lang="en-US" sz="2000" b="1" dirty="0" smtClean="0">
                <a:solidFill>
                  <a:schemeClr val="tx1"/>
                </a:solidFill>
                <a:cs typeface="B Badr" panose="00000400000000000000" pitchFamily="2" charset="-78"/>
              </a:rPr>
              <a:t>Anamisfile.ir     </a:t>
            </a:r>
            <a:endParaRPr lang="en-US" sz="2000" b="1" dirty="0">
              <a:solidFill>
                <a:schemeClr val="tx1"/>
              </a:solidFill>
              <a:cs typeface="B Badr" panose="00000400000000000000" pitchFamily="2" charset="-78"/>
            </a:endParaRPr>
          </a:p>
        </p:txBody>
      </p:sp>
      <p:pic>
        <p:nvPicPr>
          <p:cNvPr id="1027" name="Picture 3" descr="C:\Users\09018868042\Desktop\R\لوگو.jpg"/>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0000" r="90000">
                        <a14:foregroundMark x1="25368" y1="39236" x2="25368" y2="39236"/>
                        <a14:foregroundMark x1="26471" y1="39236" x2="26471" y2="39236"/>
                        <a14:foregroundMark x1="29044" y1="41667" x2="29044" y2="41667"/>
                        <a14:backgroundMark x1="28309" y1="40278" x2="28309" y2="40278"/>
                        <a14:backgroundMark x1="23529" y1="39236" x2="23529" y2="39236"/>
                        <a14:backgroundMark x1="23897" y1="38889" x2="23897" y2="38889"/>
                        <a14:backgroundMark x1="29044" y1="44444" x2="29044" y2="44444"/>
                        <a14:backgroundMark x1="23529" y1="46528" x2="23529" y2="46528"/>
                        <a14:backgroundMark x1="28309" y1="46528" x2="28309" y2="46528"/>
                        <a14:backgroundMark x1="83824" y1="47222" x2="83824" y2="47222"/>
                        <a14:backgroundMark x1="75735" y1="53125" x2="75735" y2="53125"/>
                        <a14:backgroundMark x1="73897" y1="58681" x2="73897" y2="58681"/>
                        <a14:backgroundMark x1="80147" y1="56597" x2="80147" y2="56597"/>
                        <a14:backgroundMark x1="39706" y1="54861" x2="39706" y2="54861"/>
                        <a14:backgroundMark x1="21324" y1="39236" x2="21324" y2="39236"/>
                        <a14:backgroundMark x1="26103" y1="39236" x2="26103" y2="39236"/>
                      </a14:backgroundRemoval>
                    </a14:imgEffect>
                  </a14:imgLayer>
                </a14:imgProps>
              </a:ext>
              <a:ext uri="{28A0092B-C50C-407E-A947-70E740481C1C}">
                <a14:useLocalDpi xmlns:a14="http://schemas.microsoft.com/office/drawing/2010/main" val="0"/>
              </a:ext>
            </a:extLst>
          </a:blip>
          <a:srcRect/>
          <a:stretch>
            <a:fillRect/>
          </a:stretch>
        </p:blipFill>
        <p:spPr bwMode="auto">
          <a:xfrm>
            <a:off x="61172" y="-262500"/>
            <a:ext cx="1587674" cy="1681067"/>
          </a:xfrm>
          <a:prstGeom prst="rect">
            <a:avLst/>
          </a:prstGeom>
          <a:noFill/>
          <a:extLst>
            <a:ext uri="{909E8E84-426E-40DD-AFC4-6F175D3DCCD1}">
              <a14:hiddenFill xmlns:a14="http://schemas.microsoft.com/office/drawing/2010/main">
                <a:solidFill>
                  <a:srgbClr val="FFFFFF"/>
                </a:solidFill>
              </a14:hiddenFill>
            </a:ext>
          </a:extLst>
        </p:spPr>
      </p:pic>
      <p:sp>
        <p:nvSpPr>
          <p:cNvPr id="5" name="Rounded Rectangle 4"/>
          <p:cNvSpPr/>
          <p:nvPr/>
        </p:nvSpPr>
        <p:spPr>
          <a:xfrm>
            <a:off x="1628384" y="175364"/>
            <a:ext cx="10296394" cy="814938"/>
          </a:xfrm>
          <a:prstGeom prst="roundRect">
            <a:avLst/>
          </a:prstGeom>
          <a:solidFill>
            <a:srgbClr val="FFD44B"/>
          </a:solidFill>
          <a:effectLst>
            <a:outerShdw blurRad="50800" dist="38100" dir="16200000" rotWithShape="0">
              <a:prstClr val="black">
                <a:alpha val="40000"/>
              </a:prstClr>
            </a:outerShdw>
          </a:effectLst>
          <a:scene3d>
            <a:camera prst="orthographicFront"/>
            <a:lightRig rig="threePt" dir="t"/>
          </a:scene3d>
          <a:sp3d>
            <a:bevelT/>
          </a:sp3d>
        </p:spPr>
        <p:style>
          <a:lnRef idx="1">
            <a:schemeClr val="accent4"/>
          </a:lnRef>
          <a:fillRef idx="3">
            <a:schemeClr val="accent4"/>
          </a:fillRef>
          <a:effectRef idx="2">
            <a:schemeClr val="accent4"/>
          </a:effectRef>
          <a:fontRef idx="minor">
            <a:schemeClr val="lt1"/>
          </a:fontRef>
        </p:style>
        <p:txBody>
          <a:bodyPr rtlCol="0" anchor="ctr"/>
          <a:lstStyle/>
          <a:p>
            <a:pPr lvl="0" algn="ctr"/>
            <a:r>
              <a:rPr lang="fa-IR" sz="3200" b="1" dirty="0">
                <a:solidFill>
                  <a:srgbClr val="C00000"/>
                </a:solidFill>
                <a:cs typeface="B Zar" panose="00000400000000000000" pitchFamily="2" charset="-78"/>
              </a:rPr>
              <a:t>تاثیر مستقیم نقشه ذهنی در حافظه حرکتی</a:t>
            </a:r>
            <a:endParaRPr lang="en-US" sz="3200" b="1" dirty="0">
              <a:solidFill>
                <a:srgbClr val="C00000"/>
              </a:solidFill>
              <a:cs typeface="B Zar" panose="00000400000000000000" pitchFamily="2" charset="-78"/>
            </a:endParaRPr>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28384" y="1530476"/>
            <a:ext cx="9181578" cy="40553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8960423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xmlns="" id="{ADB6C630-A149-48ED-A9EF-7C23F0185D98}"/>
              </a:ext>
            </a:extLst>
          </p:cNvPr>
          <p:cNvGrpSpPr/>
          <p:nvPr/>
        </p:nvGrpSpPr>
        <p:grpSpPr>
          <a:xfrm>
            <a:off x="855007" y="990302"/>
            <a:ext cx="2927853" cy="2066050"/>
            <a:chOff x="1044999" y="1666636"/>
            <a:chExt cx="4947284" cy="3319335"/>
          </a:xfrm>
        </p:grpSpPr>
        <p:sp>
          <p:nvSpPr>
            <p:cNvPr id="38" name="TextBox 37">
              <a:extLst>
                <a:ext uri="{FF2B5EF4-FFF2-40B4-BE49-F238E27FC236}">
                  <a16:creationId xmlns:a16="http://schemas.microsoft.com/office/drawing/2014/main" xmlns="" id="{92E148E5-B7FD-48F0-9B94-73EFB32AB677}"/>
                </a:ext>
              </a:extLst>
            </p:cNvPr>
            <p:cNvSpPr txBox="1"/>
            <p:nvPr/>
          </p:nvSpPr>
          <p:spPr>
            <a:xfrm>
              <a:off x="1045001" y="1666636"/>
              <a:ext cx="4947281" cy="646331"/>
            </a:xfrm>
            <a:prstGeom prst="rect">
              <a:avLst/>
            </a:prstGeom>
            <a:noFill/>
          </p:spPr>
          <p:txBody>
            <a:bodyPr wrap="square" rtlCol="0">
              <a:spAutoFit/>
            </a:bodyPr>
            <a:lstStyle/>
            <a:p>
              <a:endParaRPr lang="en-US" sz="3600" b="1" dirty="0">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
          <p:nvSpPr>
            <p:cNvPr id="40" name="TextBox 39">
              <a:extLst>
                <a:ext uri="{FF2B5EF4-FFF2-40B4-BE49-F238E27FC236}">
                  <a16:creationId xmlns:a16="http://schemas.microsoft.com/office/drawing/2014/main" xmlns="" id="{B440AE7A-535F-458D-A54E-5E1EA431A644}"/>
                </a:ext>
              </a:extLst>
            </p:cNvPr>
            <p:cNvSpPr txBox="1"/>
            <p:nvPr/>
          </p:nvSpPr>
          <p:spPr>
            <a:xfrm>
              <a:off x="1045002" y="3004750"/>
              <a:ext cx="4947281" cy="300082"/>
            </a:xfrm>
            <a:prstGeom prst="rect">
              <a:avLst/>
            </a:prstGeom>
            <a:noFill/>
          </p:spPr>
          <p:txBody>
            <a:bodyPr wrap="square" rtlCol="0">
              <a:spAutoFit/>
            </a:bodyPr>
            <a:lstStyle/>
            <a:p>
              <a:pPr algn="just">
                <a:lnSpc>
                  <a:spcPct val="150000"/>
                </a:lnSpc>
              </a:pPr>
              <a:endParaRPr lang="en-ID" sz="900" dirty="0">
                <a:solidFill>
                  <a:schemeClr val="bg1"/>
                </a:solidFill>
                <a:latin typeface="Roboto" pitchFamily="2" charset="0"/>
                <a:ea typeface="Roboto" pitchFamily="2" charset="0"/>
              </a:endParaRPr>
            </a:p>
          </p:txBody>
        </p:sp>
        <p:sp>
          <p:nvSpPr>
            <p:cNvPr id="41" name="TextBox 40">
              <a:extLst>
                <a:ext uri="{FF2B5EF4-FFF2-40B4-BE49-F238E27FC236}">
                  <a16:creationId xmlns:a16="http://schemas.microsoft.com/office/drawing/2014/main" xmlns="" id="{1AFA3E84-4736-41D4-B07A-A7826CF26D68}"/>
                </a:ext>
              </a:extLst>
            </p:cNvPr>
            <p:cNvSpPr txBox="1"/>
            <p:nvPr/>
          </p:nvSpPr>
          <p:spPr>
            <a:xfrm>
              <a:off x="1044999" y="4685889"/>
              <a:ext cx="4947281" cy="300082"/>
            </a:xfrm>
            <a:prstGeom prst="rect">
              <a:avLst/>
            </a:prstGeom>
            <a:noFill/>
          </p:spPr>
          <p:txBody>
            <a:bodyPr wrap="square" rtlCol="0">
              <a:spAutoFit/>
            </a:bodyPr>
            <a:lstStyle/>
            <a:p>
              <a:pPr algn="just">
                <a:lnSpc>
                  <a:spcPct val="150000"/>
                </a:lnSpc>
              </a:pPr>
              <a:endParaRPr lang="en-ID" sz="900" dirty="0">
                <a:solidFill>
                  <a:schemeClr val="bg1"/>
                </a:solidFill>
                <a:latin typeface="Roboto" pitchFamily="2" charset="0"/>
                <a:ea typeface="Roboto" pitchFamily="2" charset="0"/>
              </a:endParaRPr>
            </a:p>
          </p:txBody>
        </p:sp>
      </p:grpSp>
      <p:sp>
        <p:nvSpPr>
          <p:cNvPr id="11" name="Picture Placeholder 1">
            <a:extLst>
              <a:ext uri="{FF2B5EF4-FFF2-40B4-BE49-F238E27FC236}">
                <a16:creationId xmlns:a16="http://schemas.microsoft.com/office/drawing/2014/main" xmlns="" id="{82B5C3E0-ADA0-41FB-9593-A40D1724A53F}"/>
              </a:ext>
            </a:extLst>
          </p:cNvPr>
          <p:cNvSpPr txBox="1">
            <a:spLocks/>
          </p:cNvSpPr>
          <p:nvPr/>
        </p:nvSpPr>
        <p:spPr>
          <a:xfrm>
            <a:off x="241126" y="1191449"/>
            <a:ext cx="11683652" cy="4733362"/>
          </a:xfrm>
          <a:prstGeom prst="roundRect">
            <a:avLst>
              <a:gd name="adj" fmla="val 4988"/>
            </a:avLst>
          </a:prstGeom>
          <a:solidFill>
            <a:schemeClr val="accent4">
              <a:lumMod val="40000"/>
              <a:lumOff val="60000"/>
            </a:schemeClr>
          </a:solidFill>
          <a:effectLst>
            <a:innerShdw blurRad="114300">
              <a:prstClr val="black"/>
            </a:innerShdw>
          </a:effectLst>
        </p:spPr>
        <p:txBody>
          <a:bodyPr/>
          <a:lstStyle/>
          <a:p>
            <a:pPr algn="r" rtl="1">
              <a:lnSpc>
                <a:spcPct val="200000"/>
              </a:lnSpc>
            </a:pPr>
            <a:endParaRPr lang="fa-IR" sz="2800" b="1" dirty="0">
              <a:cs typeface="B Zar" panose="00000400000000000000" pitchFamily="2" charset="-78"/>
            </a:endParaRPr>
          </a:p>
          <a:p>
            <a:pPr algn="r" rtl="1">
              <a:lnSpc>
                <a:spcPct val="200000"/>
              </a:lnSpc>
            </a:pPr>
            <a:endParaRPr lang="fa-IR" sz="2800" b="1" dirty="0" smtClean="0">
              <a:cs typeface="B Zar" panose="00000400000000000000" pitchFamily="2" charset="-78"/>
            </a:endParaRPr>
          </a:p>
          <a:p>
            <a:pPr algn="r" rtl="1">
              <a:lnSpc>
                <a:spcPct val="200000"/>
              </a:lnSpc>
            </a:pPr>
            <a:endParaRPr lang="en-US" sz="2800" b="1" dirty="0">
              <a:cs typeface="B Zar" panose="00000400000000000000" pitchFamily="2" charset="-78"/>
            </a:endParaRPr>
          </a:p>
        </p:txBody>
      </p:sp>
      <p:sp>
        <p:nvSpPr>
          <p:cNvPr id="3" name="Rounded Rectangle 2"/>
          <p:cNvSpPr/>
          <p:nvPr/>
        </p:nvSpPr>
        <p:spPr>
          <a:xfrm>
            <a:off x="0" y="6200384"/>
            <a:ext cx="12192000" cy="551145"/>
          </a:xfrm>
          <a:prstGeom prst="roundRect">
            <a:avLst/>
          </a:prstGeom>
          <a:effectLst>
            <a:innerShdw blurRad="63500" dist="50800" dir="16200000">
              <a:prstClr val="black">
                <a:alpha val="50000"/>
              </a:prstClr>
            </a:innerShdw>
          </a:effectLst>
          <a:scene3d>
            <a:camera prst="orthographicFront"/>
            <a:lightRig rig="threePt" dir="t"/>
          </a:scene3d>
          <a:sp3d>
            <a:bevelT prst="relaxedInset"/>
          </a:sp3d>
        </p:spPr>
        <p:style>
          <a:lnRef idx="3">
            <a:schemeClr val="lt1"/>
          </a:lnRef>
          <a:fillRef idx="1">
            <a:schemeClr val="accent4"/>
          </a:fillRef>
          <a:effectRef idx="1">
            <a:schemeClr val="accent4"/>
          </a:effectRef>
          <a:fontRef idx="minor">
            <a:schemeClr val="lt1"/>
          </a:fontRef>
        </p:style>
        <p:txBody>
          <a:bodyPr rtlCol="0" anchor="ctr"/>
          <a:lstStyle/>
          <a:p>
            <a:pPr algn="r" rtl="1"/>
            <a:r>
              <a:rPr lang="fa-IR" sz="2000" b="1" dirty="0" smtClean="0">
                <a:solidFill>
                  <a:schemeClr val="tx1"/>
                </a:solidFill>
                <a:cs typeface="B Badr" panose="00000400000000000000" pitchFamily="2" charset="-78"/>
              </a:rPr>
              <a:t>موسسه آنامیس مهرجنوب									</a:t>
            </a:r>
            <a:r>
              <a:rPr lang="en-US" sz="2000" b="1" dirty="0" smtClean="0">
                <a:solidFill>
                  <a:schemeClr val="tx1"/>
                </a:solidFill>
                <a:cs typeface="B Badr" panose="00000400000000000000" pitchFamily="2" charset="-78"/>
              </a:rPr>
              <a:t>Anamisfile.ir     </a:t>
            </a:r>
            <a:endParaRPr lang="en-US" sz="2000" b="1" dirty="0">
              <a:solidFill>
                <a:schemeClr val="tx1"/>
              </a:solidFill>
              <a:cs typeface="B Badr" panose="00000400000000000000" pitchFamily="2" charset="-78"/>
            </a:endParaRPr>
          </a:p>
        </p:txBody>
      </p:sp>
      <p:pic>
        <p:nvPicPr>
          <p:cNvPr id="1027" name="Picture 3" descr="C:\Users\09018868042\Desktop\R\لوگو.jpg"/>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0000" r="90000">
                        <a14:foregroundMark x1="25368" y1="39236" x2="25368" y2="39236"/>
                        <a14:foregroundMark x1="26471" y1="39236" x2="26471" y2="39236"/>
                        <a14:foregroundMark x1="29044" y1="41667" x2="29044" y2="41667"/>
                        <a14:backgroundMark x1="28309" y1="40278" x2="28309" y2="40278"/>
                        <a14:backgroundMark x1="23529" y1="39236" x2="23529" y2="39236"/>
                        <a14:backgroundMark x1="23897" y1="38889" x2="23897" y2="38889"/>
                        <a14:backgroundMark x1="29044" y1="44444" x2="29044" y2="44444"/>
                        <a14:backgroundMark x1="23529" y1="46528" x2="23529" y2="46528"/>
                        <a14:backgroundMark x1="28309" y1="46528" x2="28309" y2="46528"/>
                        <a14:backgroundMark x1="83824" y1="47222" x2="83824" y2="47222"/>
                        <a14:backgroundMark x1="75735" y1="53125" x2="75735" y2="53125"/>
                        <a14:backgroundMark x1="73897" y1="58681" x2="73897" y2="58681"/>
                        <a14:backgroundMark x1="80147" y1="56597" x2="80147" y2="56597"/>
                        <a14:backgroundMark x1="39706" y1="54861" x2="39706" y2="54861"/>
                        <a14:backgroundMark x1="21324" y1="39236" x2="21324" y2="39236"/>
                        <a14:backgroundMark x1="26103" y1="39236" x2="26103" y2="39236"/>
                      </a14:backgroundRemoval>
                    </a14:imgEffect>
                  </a14:imgLayer>
                </a14:imgProps>
              </a:ext>
              <a:ext uri="{28A0092B-C50C-407E-A947-70E740481C1C}">
                <a14:useLocalDpi xmlns:a14="http://schemas.microsoft.com/office/drawing/2010/main" val="0"/>
              </a:ext>
            </a:extLst>
          </a:blip>
          <a:srcRect/>
          <a:stretch>
            <a:fillRect/>
          </a:stretch>
        </p:blipFill>
        <p:spPr bwMode="auto">
          <a:xfrm>
            <a:off x="61172" y="-262500"/>
            <a:ext cx="1587674" cy="1681067"/>
          </a:xfrm>
          <a:prstGeom prst="rect">
            <a:avLst/>
          </a:prstGeom>
          <a:noFill/>
          <a:extLst>
            <a:ext uri="{909E8E84-426E-40DD-AFC4-6F175D3DCCD1}">
              <a14:hiddenFill xmlns:a14="http://schemas.microsoft.com/office/drawing/2010/main">
                <a:solidFill>
                  <a:srgbClr val="FFFFFF"/>
                </a:solidFill>
              </a14:hiddenFill>
            </a:ext>
          </a:extLst>
        </p:spPr>
      </p:pic>
      <p:sp>
        <p:nvSpPr>
          <p:cNvPr id="5" name="Rounded Rectangle 4"/>
          <p:cNvSpPr/>
          <p:nvPr/>
        </p:nvSpPr>
        <p:spPr>
          <a:xfrm>
            <a:off x="1628384" y="175364"/>
            <a:ext cx="10296394" cy="814938"/>
          </a:xfrm>
          <a:prstGeom prst="roundRect">
            <a:avLst/>
          </a:prstGeom>
          <a:solidFill>
            <a:srgbClr val="FFD44B"/>
          </a:solidFill>
          <a:effectLst>
            <a:outerShdw blurRad="50800" dist="38100" dir="16200000" rotWithShape="0">
              <a:prstClr val="black">
                <a:alpha val="40000"/>
              </a:prstClr>
            </a:outerShdw>
          </a:effectLst>
          <a:scene3d>
            <a:camera prst="orthographicFront"/>
            <a:lightRig rig="threePt" dir="t"/>
          </a:scene3d>
          <a:sp3d>
            <a:bevelT/>
          </a:sp3d>
        </p:spPr>
        <p:style>
          <a:lnRef idx="1">
            <a:schemeClr val="accent4"/>
          </a:lnRef>
          <a:fillRef idx="3">
            <a:schemeClr val="accent4"/>
          </a:fillRef>
          <a:effectRef idx="2">
            <a:schemeClr val="accent4"/>
          </a:effectRef>
          <a:fontRef idx="minor">
            <a:schemeClr val="lt1"/>
          </a:fontRef>
        </p:style>
        <p:txBody>
          <a:bodyPr rtlCol="0" anchor="ctr"/>
          <a:lstStyle/>
          <a:p>
            <a:pPr lvl="0" algn="ctr"/>
            <a:endParaRPr lang="en-US" sz="2800" b="1" dirty="0">
              <a:solidFill>
                <a:srgbClr val="C00000"/>
              </a:solidFill>
              <a:cs typeface="B Zar" panose="00000400000000000000" pitchFamily="2" charset="-78"/>
            </a:endParaRPr>
          </a:p>
        </p:txBody>
      </p:sp>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41534" y="2009963"/>
            <a:ext cx="8617907" cy="30630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1197618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xmlns="" id="{ADB6C630-A149-48ED-A9EF-7C23F0185D98}"/>
              </a:ext>
            </a:extLst>
          </p:cNvPr>
          <p:cNvGrpSpPr/>
          <p:nvPr/>
        </p:nvGrpSpPr>
        <p:grpSpPr>
          <a:xfrm>
            <a:off x="855007" y="990302"/>
            <a:ext cx="2927853" cy="2066050"/>
            <a:chOff x="1044999" y="1666636"/>
            <a:chExt cx="4947284" cy="3319335"/>
          </a:xfrm>
        </p:grpSpPr>
        <p:sp>
          <p:nvSpPr>
            <p:cNvPr id="38" name="TextBox 37">
              <a:extLst>
                <a:ext uri="{FF2B5EF4-FFF2-40B4-BE49-F238E27FC236}">
                  <a16:creationId xmlns:a16="http://schemas.microsoft.com/office/drawing/2014/main" xmlns="" id="{92E148E5-B7FD-48F0-9B94-73EFB32AB677}"/>
                </a:ext>
              </a:extLst>
            </p:cNvPr>
            <p:cNvSpPr txBox="1"/>
            <p:nvPr/>
          </p:nvSpPr>
          <p:spPr>
            <a:xfrm>
              <a:off x="1045001" y="1666636"/>
              <a:ext cx="4947281" cy="646331"/>
            </a:xfrm>
            <a:prstGeom prst="rect">
              <a:avLst/>
            </a:prstGeom>
            <a:noFill/>
          </p:spPr>
          <p:txBody>
            <a:bodyPr wrap="square" rtlCol="0">
              <a:spAutoFit/>
            </a:bodyPr>
            <a:lstStyle/>
            <a:p>
              <a:endParaRPr lang="en-US" sz="3600" b="1" dirty="0">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
          <p:nvSpPr>
            <p:cNvPr id="40" name="TextBox 39">
              <a:extLst>
                <a:ext uri="{FF2B5EF4-FFF2-40B4-BE49-F238E27FC236}">
                  <a16:creationId xmlns:a16="http://schemas.microsoft.com/office/drawing/2014/main" xmlns="" id="{B440AE7A-535F-458D-A54E-5E1EA431A644}"/>
                </a:ext>
              </a:extLst>
            </p:cNvPr>
            <p:cNvSpPr txBox="1"/>
            <p:nvPr/>
          </p:nvSpPr>
          <p:spPr>
            <a:xfrm>
              <a:off x="1045002" y="3004750"/>
              <a:ext cx="4947281" cy="300082"/>
            </a:xfrm>
            <a:prstGeom prst="rect">
              <a:avLst/>
            </a:prstGeom>
            <a:noFill/>
          </p:spPr>
          <p:txBody>
            <a:bodyPr wrap="square" rtlCol="0">
              <a:spAutoFit/>
            </a:bodyPr>
            <a:lstStyle/>
            <a:p>
              <a:pPr algn="just">
                <a:lnSpc>
                  <a:spcPct val="150000"/>
                </a:lnSpc>
              </a:pPr>
              <a:endParaRPr lang="en-ID" sz="900" dirty="0">
                <a:solidFill>
                  <a:schemeClr val="bg1"/>
                </a:solidFill>
                <a:latin typeface="Roboto" pitchFamily="2" charset="0"/>
                <a:ea typeface="Roboto" pitchFamily="2" charset="0"/>
              </a:endParaRPr>
            </a:p>
          </p:txBody>
        </p:sp>
        <p:sp>
          <p:nvSpPr>
            <p:cNvPr id="41" name="TextBox 40">
              <a:extLst>
                <a:ext uri="{FF2B5EF4-FFF2-40B4-BE49-F238E27FC236}">
                  <a16:creationId xmlns:a16="http://schemas.microsoft.com/office/drawing/2014/main" xmlns="" id="{1AFA3E84-4736-41D4-B07A-A7826CF26D68}"/>
                </a:ext>
              </a:extLst>
            </p:cNvPr>
            <p:cNvSpPr txBox="1"/>
            <p:nvPr/>
          </p:nvSpPr>
          <p:spPr>
            <a:xfrm>
              <a:off x="1044999" y="4685889"/>
              <a:ext cx="4947281" cy="300082"/>
            </a:xfrm>
            <a:prstGeom prst="rect">
              <a:avLst/>
            </a:prstGeom>
            <a:noFill/>
          </p:spPr>
          <p:txBody>
            <a:bodyPr wrap="square" rtlCol="0">
              <a:spAutoFit/>
            </a:bodyPr>
            <a:lstStyle/>
            <a:p>
              <a:pPr algn="just">
                <a:lnSpc>
                  <a:spcPct val="150000"/>
                </a:lnSpc>
              </a:pPr>
              <a:endParaRPr lang="en-ID" sz="900" dirty="0">
                <a:solidFill>
                  <a:schemeClr val="bg1"/>
                </a:solidFill>
                <a:latin typeface="Roboto" pitchFamily="2" charset="0"/>
                <a:ea typeface="Roboto" pitchFamily="2" charset="0"/>
              </a:endParaRPr>
            </a:p>
          </p:txBody>
        </p:sp>
      </p:grpSp>
      <p:sp>
        <p:nvSpPr>
          <p:cNvPr id="11" name="Picture Placeholder 1">
            <a:extLst>
              <a:ext uri="{FF2B5EF4-FFF2-40B4-BE49-F238E27FC236}">
                <a16:creationId xmlns:a16="http://schemas.microsoft.com/office/drawing/2014/main" xmlns="" id="{82B5C3E0-ADA0-41FB-9593-A40D1724A53F}"/>
              </a:ext>
            </a:extLst>
          </p:cNvPr>
          <p:cNvSpPr txBox="1">
            <a:spLocks/>
          </p:cNvSpPr>
          <p:nvPr/>
        </p:nvSpPr>
        <p:spPr>
          <a:xfrm>
            <a:off x="241126" y="1191449"/>
            <a:ext cx="11683652" cy="4733362"/>
          </a:xfrm>
          <a:prstGeom prst="roundRect">
            <a:avLst>
              <a:gd name="adj" fmla="val 4988"/>
            </a:avLst>
          </a:prstGeom>
          <a:solidFill>
            <a:schemeClr val="accent4">
              <a:lumMod val="40000"/>
              <a:lumOff val="60000"/>
            </a:schemeClr>
          </a:solidFill>
          <a:effectLst>
            <a:innerShdw blurRad="114300">
              <a:prstClr val="black"/>
            </a:innerShdw>
          </a:effectLst>
        </p:spPr>
        <p:txBody>
          <a:bodyPr/>
          <a:lstStyle/>
          <a:p>
            <a:pPr algn="r" rtl="1">
              <a:lnSpc>
                <a:spcPct val="150000"/>
              </a:lnSpc>
            </a:pPr>
            <a:r>
              <a:rPr lang="fa-IR" sz="2800" b="1" dirty="0" smtClean="0">
                <a:cs typeface="B Zar" panose="00000400000000000000" pitchFamily="2" charset="-78"/>
              </a:rPr>
              <a:t>کارشناسی روان شناسی بالینی از دانشگاه اصفهان</a:t>
            </a:r>
          </a:p>
          <a:p>
            <a:pPr algn="r" rtl="1">
              <a:lnSpc>
                <a:spcPct val="150000"/>
              </a:lnSpc>
            </a:pPr>
            <a:r>
              <a:rPr lang="fa-IR" sz="2800" b="1" dirty="0" smtClean="0">
                <a:cs typeface="B Zar" panose="00000400000000000000" pitchFamily="2" charset="-78"/>
              </a:rPr>
              <a:t>کارشناسی ارشد روان شناسی تربیتی از دانشگاه شیراز</a:t>
            </a:r>
          </a:p>
          <a:p>
            <a:pPr algn="r" rtl="1">
              <a:lnSpc>
                <a:spcPct val="150000"/>
              </a:lnSpc>
            </a:pPr>
            <a:r>
              <a:rPr lang="fa-IR" sz="2800" b="1" dirty="0" smtClean="0">
                <a:cs typeface="B Zar" panose="00000400000000000000" pitchFamily="2" charset="-78"/>
              </a:rPr>
              <a:t>دکترای تخصصی روان شناسی تربیتی از دانشگاه مالایا</a:t>
            </a:r>
          </a:p>
          <a:p>
            <a:pPr algn="r" rtl="1">
              <a:lnSpc>
                <a:spcPct val="150000"/>
              </a:lnSpc>
            </a:pPr>
            <a:r>
              <a:rPr lang="fa-IR" sz="2800" b="1" dirty="0" smtClean="0">
                <a:cs typeface="B Zar" panose="00000400000000000000" pitchFamily="2" charset="-78"/>
              </a:rPr>
              <a:t>دکترای تخصصی مشاوره خانواده از دانشگاه هرمزگان</a:t>
            </a:r>
          </a:p>
          <a:p>
            <a:pPr algn="r" rtl="1">
              <a:lnSpc>
                <a:spcPct val="150000"/>
              </a:lnSpc>
            </a:pPr>
            <a:r>
              <a:rPr lang="fa-IR" sz="2800" b="1" dirty="0" smtClean="0">
                <a:cs typeface="B Zar" panose="00000400000000000000" pitchFamily="2" charset="-78"/>
              </a:rPr>
              <a:t>تدریس از سال 77 تا کنون در مقاطع کارشناسی تا</a:t>
            </a:r>
          </a:p>
          <a:p>
            <a:pPr algn="r" rtl="1">
              <a:lnSpc>
                <a:spcPct val="150000"/>
              </a:lnSpc>
            </a:pPr>
            <a:r>
              <a:rPr lang="fa-IR" sz="2800" b="1" dirty="0" smtClean="0">
                <a:cs typeface="B Zar" panose="00000400000000000000" pitchFamily="2" charset="-78"/>
              </a:rPr>
              <a:t> دکترای تخصصی</a:t>
            </a:r>
          </a:p>
          <a:p>
            <a:pPr algn="r" rtl="1">
              <a:lnSpc>
                <a:spcPct val="150000"/>
              </a:lnSpc>
            </a:pPr>
            <a:r>
              <a:rPr lang="fa-IR" sz="2800" b="1" dirty="0" smtClean="0">
                <a:cs typeface="B Zar" panose="00000400000000000000" pitchFamily="2" charset="-78"/>
              </a:rPr>
              <a:t>مولف/پژوهشگر/طراح و مجری کارگاه های آموزشی</a:t>
            </a:r>
          </a:p>
          <a:p>
            <a:pPr algn="r" rtl="1">
              <a:lnSpc>
                <a:spcPct val="150000"/>
              </a:lnSpc>
            </a:pPr>
            <a:endParaRPr lang="fa-IR" sz="2800" b="1" dirty="0" smtClean="0">
              <a:cs typeface="B Zar" panose="00000400000000000000" pitchFamily="2" charset="-78"/>
            </a:endParaRPr>
          </a:p>
          <a:p>
            <a:pPr algn="r" rtl="1">
              <a:lnSpc>
                <a:spcPct val="150000"/>
              </a:lnSpc>
            </a:pPr>
            <a:endParaRPr lang="fa-IR" sz="2800" b="1" dirty="0">
              <a:cs typeface="B Zar" panose="00000400000000000000" pitchFamily="2" charset="-78"/>
            </a:endParaRPr>
          </a:p>
        </p:txBody>
      </p:sp>
      <p:sp>
        <p:nvSpPr>
          <p:cNvPr id="3" name="Rounded Rectangle 2"/>
          <p:cNvSpPr/>
          <p:nvPr/>
        </p:nvSpPr>
        <p:spPr>
          <a:xfrm>
            <a:off x="0" y="6200384"/>
            <a:ext cx="12192000" cy="551145"/>
          </a:xfrm>
          <a:prstGeom prst="roundRect">
            <a:avLst/>
          </a:prstGeom>
          <a:effectLst>
            <a:innerShdw blurRad="63500" dist="50800" dir="16200000">
              <a:prstClr val="black">
                <a:alpha val="50000"/>
              </a:prstClr>
            </a:innerShdw>
          </a:effectLst>
          <a:scene3d>
            <a:camera prst="orthographicFront"/>
            <a:lightRig rig="threePt" dir="t"/>
          </a:scene3d>
          <a:sp3d>
            <a:bevelT prst="relaxedInset"/>
          </a:sp3d>
        </p:spPr>
        <p:style>
          <a:lnRef idx="3">
            <a:schemeClr val="lt1"/>
          </a:lnRef>
          <a:fillRef idx="1">
            <a:schemeClr val="accent4"/>
          </a:fillRef>
          <a:effectRef idx="1">
            <a:schemeClr val="accent4"/>
          </a:effectRef>
          <a:fontRef idx="minor">
            <a:schemeClr val="lt1"/>
          </a:fontRef>
        </p:style>
        <p:txBody>
          <a:bodyPr rtlCol="0" anchor="ctr"/>
          <a:lstStyle/>
          <a:p>
            <a:pPr algn="r" rtl="1"/>
            <a:r>
              <a:rPr lang="fa-IR" sz="2000" b="1" dirty="0" smtClean="0">
                <a:solidFill>
                  <a:schemeClr val="tx1"/>
                </a:solidFill>
                <a:cs typeface="B Badr" panose="00000400000000000000" pitchFamily="2" charset="-78"/>
              </a:rPr>
              <a:t>موسسه آنامیس مهرجنوب									</a:t>
            </a:r>
            <a:r>
              <a:rPr lang="en-US" sz="2000" b="1" dirty="0" smtClean="0">
                <a:solidFill>
                  <a:schemeClr val="tx1"/>
                </a:solidFill>
                <a:cs typeface="B Badr" panose="00000400000000000000" pitchFamily="2" charset="-78"/>
              </a:rPr>
              <a:t>Anamisfile.ir     </a:t>
            </a:r>
            <a:endParaRPr lang="en-US" sz="2000" b="1" dirty="0">
              <a:solidFill>
                <a:schemeClr val="tx1"/>
              </a:solidFill>
              <a:cs typeface="B Badr" panose="00000400000000000000" pitchFamily="2" charset="-78"/>
            </a:endParaRPr>
          </a:p>
        </p:txBody>
      </p:sp>
      <p:pic>
        <p:nvPicPr>
          <p:cNvPr id="1027" name="Picture 3" descr="C:\Users\09018868042\Desktop\R\لوگو.jpg"/>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0000" r="90000">
                        <a14:foregroundMark x1="25368" y1="39236" x2="25368" y2="39236"/>
                        <a14:foregroundMark x1="26471" y1="39236" x2="26471" y2="39236"/>
                        <a14:foregroundMark x1="29044" y1="41667" x2="29044" y2="41667"/>
                        <a14:backgroundMark x1="28309" y1="40278" x2="28309" y2="40278"/>
                        <a14:backgroundMark x1="23529" y1="39236" x2="23529" y2="39236"/>
                        <a14:backgroundMark x1="23897" y1="38889" x2="23897" y2="38889"/>
                        <a14:backgroundMark x1="29044" y1="44444" x2="29044" y2="44444"/>
                        <a14:backgroundMark x1="23529" y1="46528" x2="23529" y2="46528"/>
                        <a14:backgroundMark x1="28309" y1="46528" x2="28309" y2="46528"/>
                        <a14:backgroundMark x1="83824" y1="47222" x2="83824" y2="47222"/>
                        <a14:backgroundMark x1="75735" y1="53125" x2="75735" y2="53125"/>
                        <a14:backgroundMark x1="73897" y1="58681" x2="73897" y2="58681"/>
                        <a14:backgroundMark x1="80147" y1="56597" x2="80147" y2="56597"/>
                        <a14:backgroundMark x1="39706" y1="54861" x2="39706" y2="54861"/>
                        <a14:backgroundMark x1="21324" y1="39236" x2="21324" y2="39236"/>
                        <a14:backgroundMark x1="26103" y1="39236" x2="26103" y2="39236"/>
                      </a14:backgroundRemoval>
                    </a14:imgEffect>
                  </a14:imgLayer>
                </a14:imgProps>
              </a:ext>
              <a:ext uri="{28A0092B-C50C-407E-A947-70E740481C1C}">
                <a14:useLocalDpi xmlns:a14="http://schemas.microsoft.com/office/drawing/2010/main" val="0"/>
              </a:ext>
            </a:extLst>
          </a:blip>
          <a:srcRect/>
          <a:stretch>
            <a:fillRect/>
          </a:stretch>
        </p:blipFill>
        <p:spPr bwMode="auto">
          <a:xfrm>
            <a:off x="61172" y="-262500"/>
            <a:ext cx="1587674" cy="1681067"/>
          </a:xfrm>
          <a:prstGeom prst="rect">
            <a:avLst/>
          </a:prstGeom>
          <a:noFill/>
          <a:extLst>
            <a:ext uri="{909E8E84-426E-40DD-AFC4-6F175D3DCCD1}">
              <a14:hiddenFill xmlns:a14="http://schemas.microsoft.com/office/drawing/2010/main">
                <a:solidFill>
                  <a:srgbClr val="FFFFFF"/>
                </a:solidFill>
              </a14:hiddenFill>
            </a:ext>
          </a:extLst>
        </p:spPr>
      </p:pic>
      <p:sp>
        <p:nvSpPr>
          <p:cNvPr id="5" name="Rounded Rectangle 4"/>
          <p:cNvSpPr/>
          <p:nvPr/>
        </p:nvSpPr>
        <p:spPr>
          <a:xfrm>
            <a:off x="1628384" y="175364"/>
            <a:ext cx="10296394" cy="814938"/>
          </a:xfrm>
          <a:prstGeom prst="roundRect">
            <a:avLst/>
          </a:prstGeom>
          <a:solidFill>
            <a:srgbClr val="FFD44B"/>
          </a:solidFill>
          <a:effectLst>
            <a:outerShdw blurRad="50800" dist="38100" dir="16200000" rotWithShape="0">
              <a:prstClr val="black">
                <a:alpha val="40000"/>
              </a:prstClr>
            </a:outerShdw>
          </a:effectLst>
          <a:scene3d>
            <a:camera prst="orthographicFront"/>
            <a:lightRig rig="threePt" dir="t"/>
          </a:scene3d>
          <a:sp3d>
            <a:bevelT/>
          </a:sp3d>
        </p:spPr>
        <p:style>
          <a:lnRef idx="1">
            <a:schemeClr val="accent4"/>
          </a:lnRef>
          <a:fillRef idx="3">
            <a:schemeClr val="accent4"/>
          </a:fillRef>
          <a:effectRef idx="2">
            <a:schemeClr val="accent4"/>
          </a:effectRef>
          <a:fontRef idx="minor">
            <a:schemeClr val="lt1"/>
          </a:fontRef>
        </p:style>
        <p:txBody>
          <a:bodyPr rtlCol="0" anchor="ctr"/>
          <a:lstStyle/>
          <a:p>
            <a:pPr algn="ctr"/>
            <a:r>
              <a:rPr lang="fa-IR" sz="3600" b="1" dirty="0" smtClean="0">
                <a:solidFill>
                  <a:srgbClr val="C00000"/>
                </a:solidFill>
                <a:cs typeface="B Zar" panose="00000400000000000000" pitchFamily="2" charset="-78"/>
              </a:rPr>
              <a:t>معرفی</a:t>
            </a:r>
            <a:endParaRPr lang="en-US" sz="3600" b="1" dirty="0">
              <a:solidFill>
                <a:srgbClr val="C00000"/>
              </a:solidFill>
              <a:cs typeface="B Zar" panose="00000400000000000000" pitchFamily="2" charset="-78"/>
            </a:endParaRPr>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1126" y="1191449"/>
            <a:ext cx="4599227" cy="4733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835197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xmlns="" id="{ADB6C630-A149-48ED-A9EF-7C23F0185D98}"/>
              </a:ext>
            </a:extLst>
          </p:cNvPr>
          <p:cNvGrpSpPr/>
          <p:nvPr/>
        </p:nvGrpSpPr>
        <p:grpSpPr>
          <a:xfrm>
            <a:off x="855007" y="990302"/>
            <a:ext cx="2927853" cy="2066050"/>
            <a:chOff x="1044999" y="1666636"/>
            <a:chExt cx="4947284" cy="3319335"/>
          </a:xfrm>
        </p:grpSpPr>
        <p:sp>
          <p:nvSpPr>
            <p:cNvPr id="38" name="TextBox 37">
              <a:extLst>
                <a:ext uri="{FF2B5EF4-FFF2-40B4-BE49-F238E27FC236}">
                  <a16:creationId xmlns:a16="http://schemas.microsoft.com/office/drawing/2014/main" xmlns="" id="{92E148E5-B7FD-48F0-9B94-73EFB32AB677}"/>
                </a:ext>
              </a:extLst>
            </p:cNvPr>
            <p:cNvSpPr txBox="1"/>
            <p:nvPr/>
          </p:nvSpPr>
          <p:spPr>
            <a:xfrm>
              <a:off x="1045001" y="1666636"/>
              <a:ext cx="4947281" cy="646331"/>
            </a:xfrm>
            <a:prstGeom prst="rect">
              <a:avLst/>
            </a:prstGeom>
            <a:noFill/>
          </p:spPr>
          <p:txBody>
            <a:bodyPr wrap="square" rtlCol="0">
              <a:spAutoFit/>
            </a:bodyPr>
            <a:lstStyle/>
            <a:p>
              <a:endParaRPr lang="en-US" sz="3600" b="1" dirty="0">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
          <p:nvSpPr>
            <p:cNvPr id="40" name="TextBox 39">
              <a:extLst>
                <a:ext uri="{FF2B5EF4-FFF2-40B4-BE49-F238E27FC236}">
                  <a16:creationId xmlns:a16="http://schemas.microsoft.com/office/drawing/2014/main" xmlns="" id="{B440AE7A-535F-458D-A54E-5E1EA431A644}"/>
                </a:ext>
              </a:extLst>
            </p:cNvPr>
            <p:cNvSpPr txBox="1"/>
            <p:nvPr/>
          </p:nvSpPr>
          <p:spPr>
            <a:xfrm>
              <a:off x="1045002" y="3004750"/>
              <a:ext cx="4947281" cy="300082"/>
            </a:xfrm>
            <a:prstGeom prst="rect">
              <a:avLst/>
            </a:prstGeom>
            <a:noFill/>
          </p:spPr>
          <p:txBody>
            <a:bodyPr wrap="square" rtlCol="0">
              <a:spAutoFit/>
            </a:bodyPr>
            <a:lstStyle/>
            <a:p>
              <a:pPr algn="just">
                <a:lnSpc>
                  <a:spcPct val="150000"/>
                </a:lnSpc>
              </a:pPr>
              <a:endParaRPr lang="en-ID" sz="900" dirty="0">
                <a:solidFill>
                  <a:schemeClr val="bg1"/>
                </a:solidFill>
                <a:latin typeface="Roboto" pitchFamily="2" charset="0"/>
                <a:ea typeface="Roboto" pitchFamily="2" charset="0"/>
              </a:endParaRPr>
            </a:p>
          </p:txBody>
        </p:sp>
        <p:sp>
          <p:nvSpPr>
            <p:cNvPr id="41" name="TextBox 40">
              <a:extLst>
                <a:ext uri="{FF2B5EF4-FFF2-40B4-BE49-F238E27FC236}">
                  <a16:creationId xmlns:a16="http://schemas.microsoft.com/office/drawing/2014/main" xmlns="" id="{1AFA3E84-4736-41D4-B07A-A7826CF26D68}"/>
                </a:ext>
              </a:extLst>
            </p:cNvPr>
            <p:cNvSpPr txBox="1"/>
            <p:nvPr/>
          </p:nvSpPr>
          <p:spPr>
            <a:xfrm>
              <a:off x="1044999" y="4685889"/>
              <a:ext cx="4947281" cy="300082"/>
            </a:xfrm>
            <a:prstGeom prst="rect">
              <a:avLst/>
            </a:prstGeom>
            <a:noFill/>
          </p:spPr>
          <p:txBody>
            <a:bodyPr wrap="square" rtlCol="0">
              <a:spAutoFit/>
            </a:bodyPr>
            <a:lstStyle/>
            <a:p>
              <a:pPr algn="just">
                <a:lnSpc>
                  <a:spcPct val="150000"/>
                </a:lnSpc>
              </a:pPr>
              <a:endParaRPr lang="en-ID" sz="900" dirty="0">
                <a:solidFill>
                  <a:schemeClr val="bg1"/>
                </a:solidFill>
                <a:latin typeface="Roboto" pitchFamily="2" charset="0"/>
                <a:ea typeface="Roboto" pitchFamily="2" charset="0"/>
              </a:endParaRPr>
            </a:p>
          </p:txBody>
        </p:sp>
      </p:grpSp>
      <p:sp>
        <p:nvSpPr>
          <p:cNvPr id="11" name="Picture Placeholder 1">
            <a:extLst>
              <a:ext uri="{FF2B5EF4-FFF2-40B4-BE49-F238E27FC236}">
                <a16:creationId xmlns:a16="http://schemas.microsoft.com/office/drawing/2014/main" xmlns="" id="{82B5C3E0-ADA0-41FB-9593-A40D1724A53F}"/>
              </a:ext>
            </a:extLst>
          </p:cNvPr>
          <p:cNvSpPr txBox="1">
            <a:spLocks/>
          </p:cNvSpPr>
          <p:nvPr/>
        </p:nvSpPr>
        <p:spPr>
          <a:xfrm>
            <a:off x="136329" y="1191449"/>
            <a:ext cx="11683652" cy="4733362"/>
          </a:xfrm>
          <a:prstGeom prst="roundRect">
            <a:avLst>
              <a:gd name="adj" fmla="val 4988"/>
            </a:avLst>
          </a:prstGeom>
          <a:solidFill>
            <a:schemeClr val="accent4">
              <a:lumMod val="40000"/>
              <a:lumOff val="60000"/>
            </a:schemeClr>
          </a:solidFill>
          <a:effectLst>
            <a:innerShdw blurRad="114300">
              <a:prstClr val="black"/>
            </a:innerShdw>
          </a:effectLst>
        </p:spPr>
        <p:txBody>
          <a:bodyPr/>
          <a:lstStyle/>
          <a:p>
            <a:endParaRPr lang="en-US" dirty="0"/>
          </a:p>
        </p:txBody>
      </p:sp>
      <p:sp>
        <p:nvSpPr>
          <p:cNvPr id="3" name="Rounded Rectangle 2"/>
          <p:cNvSpPr/>
          <p:nvPr/>
        </p:nvSpPr>
        <p:spPr>
          <a:xfrm>
            <a:off x="0" y="6200384"/>
            <a:ext cx="12192000" cy="551145"/>
          </a:xfrm>
          <a:prstGeom prst="roundRect">
            <a:avLst/>
          </a:prstGeom>
          <a:effectLst>
            <a:innerShdw blurRad="63500" dist="50800" dir="16200000">
              <a:prstClr val="black">
                <a:alpha val="50000"/>
              </a:prstClr>
            </a:innerShdw>
          </a:effectLst>
          <a:scene3d>
            <a:camera prst="orthographicFront"/>
            <a:lightRig rig="threePt" dir="t"/>
          </a:scene3d>
          <a:sp3d>
            <a:bevelT prst="relaxedInset"/>
          </a:sp3d>
        </p:spPr>
        <p:style>
          <a:lnRef idx="3">
            <a:schemeClr val="lt1"/>
          </a:lnRef>
          <a:fillRef idx="1">
            <a:schemeClr val="accent4"/>
          </a:fillRef>
          <a:effectRef idx="1">
            <a:schemeClr val="accent4"/>
          </a:effectRef>
          <a:fontRef idx="minor">
            <a:schemeClr val="lt1"/>
          </a:fontRef>
        </p:style>
        <p:txBody>
          <a:bodyPr rtlCol="0" anchor="ctr"/>
          <a:lstStyle/>
          <a:p>
            <a:pPr algn="r" rtl="1"/>
            <a:r>
              <a:rPr lang="fa-IR" sz="2000" b="1" dirty="0" smtClean="0">
                <a:solidFill>
                  <a:schemeClr val="tx1"/>
                </a:solidFill>
                <a:cs typeface="B Badr" panose="00000400000000000000" pitchFamily="2" charset="-78"/>
              </a:rPr>
              <a:t>موسسه آنامیس مهرجنوب									</a:t>
            </a:r>
            <a:r>
              <a:rPr lang="en-US" sz="2000" b="1" dirty="0" smtClean="0">
                <a:solidFill>
                  <a:schemeClr val="tx1"/>
                </a:solidFill>
                <a:cs typeface="B Badr" panose="00000400000000000000" pitchFamily="2" charset="-78"/>
              </a:rPr>
              <a:t>Anamisfile.ir     </a:t>
            </a:r>
            <a:endParaRPr lang="en-US" sz="2000" b="1" dirty="0">
              <a:solidFill>
                <a:schemeClr val="tx1"/>
              </a:solidFill>
              <a:cs typeface="B Badr" panose="00000400000000000000" pitchFamily="2" charset="-78"/>
            </a:endParaRPr>
          </a:p>
        </p:txBody>
      </p:sp>
      <p:pic>
        <p:nvPicPr>
          <p:cNvPr id="1027" name="Picture 3" descr="C:\Users\09018868042\Desktop\R\لوگو.jpg"/>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0000" r="90000">
                        <a14:foregroundMark x1="25368" y1="39236" x2="25368" y2="39236"/>
                        <a14:foregroundMark x1="26471" y1="39236" x2="26471" y2="39236"/>
                        <a14:foregroundMark x1="29044" y1="41667" x2="29044" y2="41667"/>
                        <a14:backgroundMark x1="28309" y1="40278" x2="28309" y2="40278"/>
                        <a14:backgroundMark x1="23529" y1="39236" x2="23529" y2="39236"/>
                        <a14:backgroundMark x1="23897" y1="38889" x2="23897" y2="38889"/>
                        <a14:backgroundMark x1="29044" y1="44444" x2="29044" y2="44444"/>
                        <a14:backgroundMark x1="23529" y1="46528" x2="23529" y2="46528"/>
                        <a14:backgroundMark x1="28309" y1="46528" x2="28309" y2="46528"/>
                        <a14:backgroundMark x1="83824" y1="47222" x2="83824" y2="47222"/>
                        <a14:backgroundMark x1="75735" y1="53125" x2="75735" y2="53125"/>
                        <a14:backgroundMark x1="73897" y1="58681" x2="73897" y2="58681"/>
                        <a14:backgroundMark x1="80147" y1="56597" x2="80147" y2="56597"/>
                        <a14:backgroundMark x1="39706" y1="54861" x2="39706" y2="54861"/>
                        <a14:backgroundMark x1="21324" y1="39236" x2="21324" y2="39236"/>
                        <a14:backgroundMark x1="26103" y1="39236" x2="26103" y2="39236"/>
                      </a14:backgroundRemoval>
                    </a14:imgEffect>
                  </a14:imgLayer>
                </a14:imgProps>
              </a:ext>
              <a:ext uri="{28A0092B-C50C-407E-A947-70E740481C1C}">
                <a14:useLocalDpi xmlns:a14="http://schemas.microsoft.com/office/drawing/2010/main" val="0"/>
              </a:ext>
            </a:extLst>
          </a:blip>
          <a:srcRect/>
          <a:stretch>
            <a:fillRect/>
          </a:stretch>
        </p:blipFill>
        <p:spPr bwMode="auto">
          <a:xfrm>
            <a:off x="61172" y="-262500"/>
            <a:ext cx="1587674" cy="1681067"/>
          </a:xfrm>
          <a:prstGeom prst="rect">
            <a:avLst/>
          </a:prstGeom>
          <a:noFill/>
          <a:extLst>
            <a:ext uri="{909E8E84-426E-40DD-AFC4-6F175D3DCCD1}">
              <a14:hiddenFill xmlns:a14="http://schemas.microsoft.com/office/drawing/2010/main">
                <a:solidFill>
                  <a:srgbClr val="FFFFFF"/>
                </a:solidFill>
              </a14:hiddenFill>
            </a:ext>
          </a:extLst>
        </p:spPr>
      </p:pic>
      <p:sp>
        <p:nvSpPr>
          <p:cNvPr id="5" name="Rounded Rectangle 4"/>
          <p:cNvSpPr/>
          <p:nvPr/>
        </p:nvSpPr>
        <p:spPr>
          <a:xfrm>
            <a:off x="1628384" y="175364"/>
            <a:ext cx="10296394" cy="814938"/>
          </a:xfrm>
          <a:prstGeom prst="roundRect">
            <a:avLst/>
          </a:prstGeom>
          <a:solidFill>
            <a:srgbClr val="FFD44B"/>
          </a:solidFill>
          <a:effectLst>
            <a:outerShdw blurRad="50800" dist="38100" dir="16200000" rotWithShape="0">
              <a:prstClr val="black">
                <a:alpha val="40000"/>
              </a:prstClr>
            </a:outerShdw>
          </a:effectLst>
          <a:scene3d>
            <a:camera prst="orthographicFront"/>
            <a:lightRig rig="threePt" dir="t"/>
          </a:scene3d>
          <a:sp3d>
            <a:bevelT/>
          </a:sp3d>
        </p:spPr>
        <p:style>
          <a:lnRef idx="1">
            <a:schemeClr val="accent4"/>
          </a:lnRef>
          <a:fillRef idx="3">
            <a:schemeClr val="accent4"/>
          </a:fillRef>
          <a:effectRef idx="2">
            <a:schemeClr val="accent4"/>
          </a:effectRef>
          <a:fontRef idx="minor">
            <a:schemeClr val="lt1"/>
          </a:fontRef>
        </p:style>
        <p:txBody>
          <a:bodyPr rtlCol="0" anchor="ctr"/>
          <a:lstStyle/>
          <a:p>
            <a:pPr algn="ctr"/>
            <a:r>
              <a:rPr lang="fa-IR" dirty="0" smtClean="0">
                <a:solidFill>
                  <a:schemeClr val="tx1"/>
                </a:solidFill>
                <a:cs typeface="Nasim" panose="00000700000000000000" pitchFamily="2" charset="-78"/>
              </a:rPr>
              <a:t>موسسه آنامیس مهرجنوب برگزار میکند:</a:t>
            </a:r>
            <a:endParaRPr lang="en-US" dirty="0">
              <a:solidFill>
                <a:schemeClr val="tx1"/>
              </a:solidFill>
              <a:cs typeface="Nasim" panose="00000700000000000000" pitchFamily="2" charset="-78"/>
            </a:endParaRPr>
          </a:p>
        </p:txBody>
      </p:sp>
      <p:sp>
        <p:nvSpPr>
          <p:cNvPr id="4" name="Rounded Rectangle 3"/>
          <p:cNvSpPr/>
          <p:nvPr/>
        </p:nvSpPr>
        <p:spPr>
          <a:xfrm>
            <a:off x="1525152" y="1418567"/>
            <a:ext cx="8354860" cy="1451005"/>
          </a:xfrm>
          <a:prstGeom prst="roundRect">
            <a:avLst/>
          </a:prstGeom>
          <a:solidFill>
            <a:schemeClr val="accent2">
              <a:lumMod val="75000"/>
            </a:schemeClr>
          </a:solidFill>
          <a:scene3d>
            <a:camera prst="orthographicFront"/>
            <a:lightRig rig="threePt" dir="t"/>
          </a:scene3d>
          <a:sp3d>
            <a:bevelT prst="angle"/>
          </a:sp3d>
        </p:spPr>
        <p:style>
          <a:lnRef idx="0">
            <a:schemeClr val="accent4"/>
          </a:lnRef>
          <a:fillRef idx="3">
            <a:schemeClr val="accent4"/>
          </a:fillRef>
          <a:effectRef idx="3">
            <a:schemeClr val="accent4"/>
          </a:effectRef>
          <a:fontRef idx="minor">
            <a:schemeClr val="lt1"/>
          </a:fontRef>
        </p:style>
        <p:txBody>
          <a:bodyPr rtlCol="0" anchor="ctr"/>
          <a:lstStyle/>
          <a:p>
            <a:pPr algn="ctr"/>
            <a:r>
              <a:rPr lang="fa-IR" sz="4800" b="1" dirty="0" smtClean="0">
                <a:cs typeface="B Zar" panose="00000400000000000000" pitchFamily="2" charset="-78"/>
              </a:rPr>
              <a:t>مقدمه</a:t>
            </a:r>
            <a:endParaRPr lang="en-US" sz="4800" b="1" dirty="0">
              <a:cs typeface="B Zar" panose="00000400000000000000" pitchFamily="2" charset="-78"/>
            </a:endParaRPr>
          </a:p>
        </p:txBody>
      </p:sp>
      <p:pic>
        <p:nvPicPr>
          <p:cNvPr id="307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5152" y="3558130"/>
            <a:ext cx="8245149" cy="1628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6804303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xmlns="" id="{ADB6C630-A149-48ED-A9EF-7C23F0185D98}"/>
              </a:ext>
            </a:extLst>
          </p:cNvPr>
          <p:cNvGrpSpPr/>
          <p:nvPr/>
        </p:nvGrpSpPr>
        <p:grpSpPr>
          <a:xfrm>
            <a:off x="855007" y="990302"/>
            <a:ext cx="2927853" cy="2066050"/>
            <a:chOff x="1044999" y="1666636"/>
            <a:chExt cx="4947284" cy="3319335"/>
          </a:xfrm>
        </p:grpSpPr>
        <p:sp>
          <p:nvSpPr>
            <p:cNvPr id="38" name="TextBox 37">
              <a:extLst>
                <a:ext uri="{FF2B5EF4-FFF2-40B4-BE49-F238E27FC236}">
                  <a16:creationId xmlns:a16="http://schemas.microsoft.com/office/drawing/2014/main" xmlns="" id="{92E148E5-B7FD-48F0-9B94-73EFB32AB677}"/>
                </a:ext>
              </a:extLst>
            </p:cNvPr>
            <p:cNvSpPr txBox="1"/>
            <p:nvPr/>
          </p:nvSpPr>
          <p:spPr>
            <a:xfrm>
              <a:off x="1045001" y="1666636"/>
              <a:ext cx="4947281" cy="646331"/>
            </a:xfrm>
            <a:prstGeom prst="rect">
              <a:avLst/>
            </a:prstGeom>
            <a:noFill/>
          </p:spPr>
          <p:txBody>
            <a:bodyPr wrap="square" rtlCol="0">
              <a:spAutoFit/>
            </a:bodyPr>
            <a:lstStyle/>
            <a:p>
              <a:endParaRPr lang="en-US" sz="3600" b="1" dirty="0">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
          <p:nvSpPr>
            <p:cNvPr id="40" name="TextBox 39">
              <a:extLst>
                <a:ext uri="{FF2B5EF4-FFF2-40B4-BE49-F238E27FC236}">
                  <a16:creationId xmlns:a16="http://schemas.microsoft.com/office/drawing/2014/main" xmlns="" id="{B440AE7A-535F-458D-A54E-5E1EA431A644}"/>
                </a:ext>
              </a:extLst>
            </p:cNvPr>
            <p:cNvSpPr txBox="1"/>
            <p:nvPr/>
          </p:nvSpPr>
          <p:spPr>
            <a:xfrm>
              <a:off x="1045002" y="3004750"/>
              <a:ext cx="4947281" cy="300082"/>
            </a:xfrm>
            <a:prstGeom prst="rect">
              <a:avLst/>
            </a:prstGeom>
            <a:noFill/>
          </p:spPr>
          <p:txBody>
            <a:bodyPr wrap="square" rtlCol="0">
              <a:spAutoFit/>
            </a:bodyPr>
            <a:lstStyle/>
            <a:p>
              <a:pPr algn="just">
                <a:lnSpc>
                  <a:spcPct val="150000"/>
                </a:lnSpc>
              </a:pPr>
              <a:endParaRPr lang="en-ID" sz="900" dirty="0">
                <a:solidFill>
                  <a:schemeClr val="bg1"/>
                </a:solidFill>
                <a:latin typeface="Roboto" pitchFamily="2" charset="0"/>
                <a:ea typeface="Roboto" pitchFamily="2" charset="0"/>
              </a:endParaRPr>
            </a:p>
          </p:txBody>
        </p:sp>
        <p:sp>
          <p:nvSpPr>
            <p:cNvPr id="41" name="TextBox 40">
              <a:extLst>
                <a:ext uri="{FF2B5EF4-FFF2-40B4-BE49-F238E27FC236}">
                  <a16:creationId xmlns:a16="http://schemas.microsoft.com/office/drawing/2014/main" xmlns="" id="{1AFA3E84-4736-41D4-B07A-A7826CF26D68}"/>
                </a:ext>
              </a:extLst>
            </p:cNvPr>
            <p:cNvSpPr txBox="1"/>
            <p:nvPr/>
          </p:nvSpPr>
          <p:spPr>
            <a:xfrm>
              <a:off x="1044999" y="4685889"/>
              <a:ext cx="4947281" cy="300082"/>
            </a:xfrm>
            <a:prstGeom prst="rect">
              <a:avLst/>
            </a:prstGeom>
            <a:noFill/>
          </p:spPr>
          <p:txBody>
            <a:bodyPr wrap="square" rtlCol="0">
              <a:spAutoFit/>
            </a:bodyPr>
            <a:lstStyle/>
            <a:p>
              <a:pPr algn="just">
                <a:lnSpc>
                  <a:spcPct val="150000"/>
                </a:lnSpc>
              </a:pPr>
              <a:endParaRPr lang="en-ID" sz="900" dirty="0">
                <a:solidFill>
                  <a:schemeClr val="bg1"/>
                </a:solidFill>
                <a:latin typeface="Roboto" pitchFamily="2" charset="0"/>
                <a:ea typeface="Roboto" pitchFamily="2" charset="0"/>
              </a:endParaRPr>
            </a:p>
          </p:txBody>
        </p:sp>
      </p:grpSp>
      <p:sp>
        <p:nvSpPr>
          <p:cNvPr id="11" name="Picture Placeholder 1">
            <a:extLst>
              <a:ext uri="{FF2B5EF4-FFF2-40B4-BE49-F238E27FC236}">
                <a16:creationId xmlns:a16="http://schemas.microsoft.com/office/drawing/2014/main" xmlns="" id="{82B5C3E0-ADA0-41FB-9593-A40D1724A53F}"/>
              </a:ext>
            </a:extLst>
          </p:cNvPr>
          <p:cNvSpPr txBox="1">
            <a:spLocks/>
          </p:cNvSpPr>
          <p:nvPr/>
        </p:nvSpPr>
        <p:spPr>
          <a:xfrm>
            <a:off x="136329" y="1191449"/>
            <a:ext cx="11683652" cy="4733362"/>
          </a:xfrm>
          <a:prstGeom prst="roundRect">
            <a:avLst>
              <a:gd name="adj" fmla="val 4988"/>
            </a:avLst>
          </a:prstGeom>
          <a:solidFill>
            <a:schemeClr val="accent4">
              <a:lumMod val="40000"/>
              <a:lumOff val="60000"/>
            </a:schemeClr>
          </a:solidFill>
          <a:effectLst>
            <a:innerShdw blurRad="114300">
              <a:prstClr val="black"/>
            </a:innerShdw>
          </a:effectLst>
        </p:spPr>
        <p:txBody>
          <a:bodyPr/>
          <a:lstStyle/>
          <a:p>
            <a:endParaRPr lang="en-US" dirty="0"/>
          </a:p>
        </p:txBody>
      </p:sp>
      <p:sp>
        <p:nvSpPr>
          <p:cNvPr id="3" name="Rounded Rectangle 2"/>
          <p:cNvSpPr/>
          <p:nvPr/>
        </p:nvSpPr>
        <p:spPr>
          <a:xfrm>
            <a:off x="0" y="6200384"/>
            <a:ext cx="12192000" cy="551145"/>
          </a:xfrm>
          <a:prstGeom prst="roundRect">
            <a:avLst/>
          </a:prstGeom>
          <a:effectLst>
            <a:innerShdw blurRad="63500" dist="50800" dir="16200000">
              <a:prstClr val="black">
                <a:alpha val="50000"/>
              </a:prstClr>
            </a:innerShdw>
          </a:effectLst>
          <a:scene3d>
            <a:camera prst="orthographicFront"/>
            <a:lightRig rig="threePt" dir="t"/>
          </a:scene3d>
          <a:sp3d>
            <a:bevelT prst="relaxedInset"/>
          </a:sp3d>
        </p:spPr>
        <p:style>
          <a:lnRef idx="3">
            <a:schemeClr val="lt1"/>
          </a:lnRef>
          <a:fillRef idx="1">
            <a:schemeClr val="accent4"/>
          </a:fillRef>
          <a:effectRef idx="1">
            <a:schemeClr val="accent4"/>
          </a:effectRef>
          <a:fontRef idx="minor">
            <a:schemeClr val="lt1"/>
          </a:fontRef>
        </p:style>
        <p:txBody>
          <a:bodyPr rtlCol="0" anchor="ctr"/>
          <a:lstStyle/>
          <a:p>
            <a:pPr algn="r" rtl="1"/>
            <a:r>
              <a:rPr lang="fa-IR" sz="2000" b="1" dirty="0" smtClean="0">
                <a:solidFill>
                  <a:schemeClr val="tx1"/>
                </a:solidFill>
                <a:cs typeface="B Badr" panose="00000400000000000000" pitchFamily="2" charset="-78"/>
              </a:rPr>
              <a:t>موسسه آنامیس مهرجنوب									</a:t>
            </a:r>
            <a:r>
              <a:rPr lang="en-US" sz="2000" b="1" dirty="0" smtClean="0">
                <a:solidFill>
                  <a:schemeClr val="tx1"/>
                </a:solidFill>
                <a:cs typeface="B Badr" panose="00000400000000000000" pitchFamily="2" charset="-78"/>
              </a:rPr>
              <a:t>Anamisfile.ir     </a:t>
            </a:r>
            <a:endParaRPr lang="en-US" sz="2000" b="1" dirty="0">
              <a:solidFill>
                <a:schemeClr val="tx1"/>
              </a:solidFill>
              <a:cs typeface="B Badr" panose="00000400000000000000" pitchFamily="2" charset="-78"/>
            </a:endParaRPr>
          </a:p>
        </p:txBody>
      </p:sp>
      <p:pic>
        <p:nvPicPr>
          <p:cNvPr id="1027" name="Picture 3" descr="C:\Users\09018868042\Desktop\R\لوگو.jpg"/>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0000" r="90000">
                        <a14:foregroundMark x1="25368" y1="39236" x2="25368" y2="39236"/>
                        <a14:foregroundMark x1="26471" y1="39236" x2="26471" y2="39236"/>
                        <a14:foregroundMark x1="29044" y1="41667" x2="29044" y2="41667"/>
                        <a14:backgroundMark x1="28309" y1="40278" x2="28309" y2="40278"/>
                        <a14:backgroundMark x1="23529" y1="39236" x2="23529" y2="39236"/>
                        <a14:backgroundMark x1="23897" y1="38889" x2="23897" y2="38889"/>
                        <a14:backgroundMark x1="29044" y1="44444" x2="29044" y2="44444"/>
                        <a14:backgroundMark x1="23529" y1="46528" x2="23529" y2="46528"/>
                        <a14:backgroundMark x1="28309" y1="46528" x2="28309" y2="46528"/>
                        <a14:backgroundMark x1="83824" y1="47222" x2="83824" y2="47222"/>
                        <a14:backgroundMark x1="75735" y1="53125" x2="75735" y2="53125"/>
                        <a14:backgroundMark x1="73897" y1="58681" x2="73897" y2="58681"/>
                        <a14:backgroundMark x1="80147" y1="56597" x2="80147" y2="56597"/>
                        <a14:backgroundMark x1="39706" y1="54861" x2="39706" y2="54861"/>
                        <a14:backgroundMark x1="21324" y1="39236" x2="21324" y2="39236"/>
                        <a14:backgroundMark x1="26103" y1="39236" x2="26103" y2="39236"/>
                      </a14:backgroundRemoval>
                    </a14:imgEffect>
                  </a14:imgLayer>
                </a14:imgProps>
              </a:ext>
              <a:ext uri="{28A0092B-C50C-407E-A947-70E740481C1C}">
                <a14:useLocalDpi xmlns:a14="http://schemas.microsoft.com/office/drawing/2010/main" val="0"/>
              </a:ext>
            </a:extLst>
          </a:blip>
          <a:srcRect/>
          <a:stretch>
            <a:fillRect/>
          </a:stretch>
        </p:blipFill>
        <p:spPr bwMode="auto">
          <a:xfrm>
            <a:off x="61172" y="-262500"/>
            <a:ext cx="1587674" cy="1681067"/>
          </a:xfrm>
          <a:prstGeom prst="rect">
            <a:avLst/>
          </a:prstGeom>
          <a:noFill/>
          <a:extLst>
            <a:ext uri="{909E8E84-426E-40DD-AFC4-6F175D3DCCD1}">
              <a14:hiddenFill xmlns:a14="http://schemas.microsoft.com/office/drawing/2010/main">
                <a:solidFill>
                  <a:srgbClr val="FFFFFF"/>
                </a:solidFill>
              </a14:hiddenFill>
            </a:ext>
          </a:extLst>
        </p:spPr>
      </p:pic>
      <p:sp>
        <p:nvSpPr>
          <p:cNvPr id="5" name="Rounded Rectangle 4"/>
          <p:cNvSpPr/>
          <p:nvPr/>
        </p:nvSpPr>
        <p:spPr>
          <a:xfrm>
            <a:off x="1628384" y="175364"/>
            <a:ext cx="10296394" cy="814938"/>
          </a:xfrm>
          <a:prstGeom prst="roundRect">
            <a:avLst/>
          </a:prstGeom>
          <a:solidFill>
            <a:srgbClr val="FFD44B"/>
          </a:solidFill>
          <a:effectLst>
            <a:outerShdw blurRad="50800" dist="38100" dir="16200000" rotWithShape="0">
              <a:prstClr val="black">
                <a:alpha val="40000"/>
              </a:prstClr>
            </a:outerShdw>
          </a:effectLst>
          <a:scene3d>
            <a:camera prst="orthographicFront"/>
            <a:lightRig rig="threePt" dir="t"/>
          </a:scene3d>
          <a:sp3d>
            <a:bevelT/>
          </a:sp3d>
        </p:spPr>
        <p:style>
          <a:lnRef idx="1">
            <a:schemeClr val="accent4"/>
          </a:lnRef>
          <a:fillRef idx="3">
            <a:schemeClr val="accent4"/>
          </a:fillRef>
          <a:effectRef idx="2">
            <a:schemeClr val="accent4"/>
          </a:effectRef>
          <a:fontRef idx="minor">
            <a:schemeClr val="lt1"/>
          </a:fontRef>
        </p:style>
        <p:txBody>
          <a:bodyPr rtlCol="0" anchor="ctr"/>
          <a:lstStyle/>
          <a:p>
            <a:pPr algn="ctr"/>
            <a:r>
              <a:rPr lang="fa-IR" dirty="0" smtClean="0">
                <a:solidFill>
                  <a:schemeClr val="tx1"/>
                </a:solidFill>
                <a:cs typeface="Nasim" panose="00000700000000000000" pitchFamily="2" charset="-78"/>
              </a:rPr>
              <a:t>موسسه آنامیس مهرجنوب برگزار میکند:</a:t>
            </a:r>
            <a:endParaRPr lang="en-US" dirty="0">
              <a:solidFill>
                <a:schemeClr val="tx1"/>
              </a:solidFill>
              <a:cs typeface="Nasim" panose="00000700000000000000" pitchFamily="2" charset="-78"/>
            </a:endParaRPr>
          </a:p>
        </p:txBody>
      </p:sp>
      <p:sp>
        <p:nvSpPr>
          <p:cNvPr id="4" name="Rounded Rectangle 3"/>
          <p:cNvSpPr/>
          <p:nvPr/>
        </p:nvSpPr>
        <p:spPr>
          <a:xfrm>
            <a:off x="1525152" y="1392597"/>
            <a:ext cx="9347440" cy="1663755"/>
          </a:xfrm>
          <a:prstGeom prst="roundRect">
            <a:avLst/>
          </a:prstGeom>
          <a:solidFill>
            <a:schemeClr val="accent2">
              <a:lumMod val="75000"/>
            </a:schemeClr>
          </a:solidFill>
          <a:scene3d>
            <a:camera prst="orthographicFront"/>
            <a:lightRig rig="threePt" dir="t"/>
          </a:scene3d>
          <a:sp3d>
            <a:bevelT prst="angle"/>
          </a:sp3d>
        </p:spPr>
        <p:style>
          <a:lnRef idx="0">
            <a:schemeClr val="accent4"/>
          </a:lnRef>
          <a:fillRef idx="3">
            <a:schemeClr val="accent4"/>
          </a:fillRef>
          <a:effectRef idx="3">
            <a:schemeClr val="accent4"/>
          </a:effectRef>
          <a:fontRef idx="minor">
            <a:schemeClr val="lt1"/>
          </a:fontRef>
        </p:style>
        <p:txBody>
          <a:bodyPr rtlCol="0" anchor="ctr"/>
          <a:lstStyle/>
          <a:p>
            <a:pPr algn="ctr"/>
            <a:r>
              <a:rPr lang="fa-IR" sz="4800" b="1" dirty="0" smtClean="0">
                <a:cs typeface="B Zar" panose="00000400000000000000" pitchFamily="2" charset="-78"/>
              </a:rPr>
              <a:t>قدم های کوچک و ساده را نادیده نگیریم</a:t>
            </a:r>
          </a:p>
        </p:txBody>
      </p:sp>
      <p:sp>
        <p:nvSpPr>
          <p:cNvPr id="12" name="Rounded Rectangle 11"/>
          <p:cNvSpPr/>
          <p:nvPr/>
        </p:nvSpPr>
        <p:spPr>
          <a:xfrm>
            <a:off x="1525152" y="3945699"/>
            <a:ext cx="9460174" cy="1302706"/>
          </a:xfrm>
          <a:prstGeom prst="roundRect">
            <a:avLst/>
          </a:prstGeom>
          <a:solidFill>
            <a:schemeClr val="accent1">
              <a:lumMod val="60000"/>
              <a:lumOff val="40000"/>
            </a:schemeClr>
          </a:solidFill>
          <a:scene3d>
            <a:camera prst="orthographicFront"/>
            <a:lightRig rig="threePt" dir="t"/>
          </a:scene3d>
          <a:sp3d>
            <a:bevelT prst="angle"/>
          </a:sp3d>
        </p:spPr>
        <p:style>
          <a:lnRef idx="1">
            <a:schemeClr val="accent4"/>
          </a:lnRef>
          <a:fillRef idx="3">
            <a:schemeClr val="accent4"/>
          </a:fillRef>
          <a:effectRef idx="2">
            <a:schemeClr val="accent4"/>
          </a:effectRef>
          <a:fontRef idx="minor">
            <a:schemeClr val="lt1"/>
          </a:fontRef>
        </p:style>
        <p:txBody>
          <a:bodyPr rtlCol="0" anchor="ctr"/>
          <a:lstStyle/>
          <a:p>
            <a:pPr algn="ctr"/>
            <a:r>
              <a:rPr lang="fa-IR" sz="4800" b="1" dirty="0" smtClean="0">
                <a:solidFill>
                  <a:srgbClr val="C00000"/>
                </a:solidFill>
                <a:latin typeface="+mj-lt"/>
                <a:cs typeface="B Zar" panose="00000400000000000000" pitchFamily="2" charset="-78"/>
              </a:rPr>
              <a:t>یک تجربه شخصی از دوران تحصیل </a:t>
            </a:r>
            <a:endParaRPr lang="en-US" sz="4800" b="1" dirty="0">
              <a:solidFill>
                <a:srgbClr val="C00000"/>
              </a:solidFill>
              <a:latin typeface="+mj-lt"/>
              <a:cs typeface="B Zar" panose="00000400000000000000" pitchFamily="2" charset="-78"/>
            </a:endParaRPr>
          </a:p>
        </p:txBody>
      </p:sp>
    </p:spTree>
    <p:extLst>
      <p:ext uri="{BB962C8B-B14F-4D97-AF65-F5344CB8AC3E}">
        <p14:creationId xmlns:p14="http://schemas.microsoft.com/office/powerpoint/2010/main" val="43937380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xmlns="" id="{ADB6C630-A149-48ED-A9EF-7C23F0185D98}"/>
              </a:ext>
            </a:extLst>
          </p:cNvPr>
          <p:cNvGrpSpPr/>
          <p:nvPr/>
        </p:nvGrpSpPr>
        <p:grpSpPr>
          <a:xfrm>
            <a:off x="855007" y="990302"/>
            <a:ext cx="2927853" cy="2066050"/>
            <a:chOff x="1044999" y="1666636"/>
            <a:chExt cx="4947284" cy="3319335"/>
          </a:xfrm>
        </p:grpSpPr>
        <p:sp>
          <p:nvSpPr>
            <p:cNvPr id="38" name="TextBox 37">
              <a:extLst>
                <a:ext uri="{FF2B5EF4-FFF2-40B4-BE49-F238E27FC236}">
                  <a16:creationId xmlns:a16="http://schemas.microsoft.com/office/drawing/2014/main" xmlns="" id="{92E148E5-B7FD-48F0-9B94-73EFB32AB677}"/>
                </a:ext>
              </a:extLst>
            </p:cNvPr>
            <p:cNvSpPr txBox="1"/>
            <p:nvPr/>
          </p:nvSpPr>
          <p:spPr>
            <a:xfrm>
              <a:off x="1045001" y="1666636"/>
              <a:ext cx="4947281" cy="646331"/>
            </a:xfrm>
            <a:prstGeom prst="rect">
              <a:avLst/>
            </a:prstGeom>
            <a:noFill/>
          </p:spPr>
          <p:txBody>
            <a:bodyPr wrap="square" rtlCol="0">
              <a:spAutoFit/>
            </a:bodyPr>
            <a:lstStyle/>
            <a:p>
              <a:endParaRPr lang="en-US" sz="3600" b="1" dirty="0">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
          <p:nvSpPr>
            <p:cNvPr id="40" name="TextBox 39">
              <a:extLst>
                <a:ext uri="{FF2B5EF4-FFF2-40B4-BE49-F238E27FC236}">
                  <a16:creationId xmlns:a16="http://schemas.microsoft.com/office/drawing/2014/main" xmlns="" id="{B440AE7A-535F-458D-A54E-5E1EA431A644}"/>
                </a:ext>
              </a:extLst>
            </p:cNvPr>
            <p:cNvSpPr txBox="1"/>
            <p:nvPr/>
          </p:nvSpPr>
          <p:spPr>
            <a:xfrm>
              <a:off x="1045002" y="3004750"/>
              <a:ext cx="4947281" cy="300082"/>
            </a:xfrm>
            <a:prstGeom prst="rect">
              <a:avLst/>
            </a:prstGeom>
            <a:noFill/>
          </p:spPr>
          <p:txBody>
            <a:bodyPr wrap="square" rtlCol="0">
              <a:spAutoFit/>
            </a:bodyPr>
            <a:lstStyle/>
            <a:p>
              <a:pPr algn="just">
                <a:lnSpc>
                  <a:spcPct val="150000"/>
                </a:lnSpc>
              </a:pPr>
              <a:endParaRPr lang="en-ID" sz="900" dirty="0">
                <a:solidFill>
                  <a:schemeClr val="bg1"/>
                </a:solidFill>
                <a:latin typeface="Roboto" pitchFamily="2" charset="0"/>
                <a:ea typeface="Roboto" pitchFamily="2" charset="0"/>
              </a:endParaRPr>
            </a:p>
          </p:txBody>
        </p:sp>
        <p:sp>
          <p:nvSpPr>
            <p:cNvPr id="41" name="TextBox 40">
              <a:extLst>
                <a:ext uri="{FF2B5EF4-FFF2-40B4-BE49-F238E27FC236}">
                  <a16:creationId xmlns:a16="http://schemas.microsoft.com/office/drawing/2014/main" xmlns="" id="{1AFA3E84-4736-41D4-B07A-A7826CF26D68}"/>
                </a:ext>
              </a:extLst>
            </p:cNvPr>
            <p:cNvSpPr txBox="1"/>
            <p:nvPr/>
          </p:nvSpPr>
          <p:spPr>
            <a:xfrm>
              <a:off x="1044999" y="4685889"/>
              <a:ext cx="4947281" cy="300082"/>
            </a:xfrm>
            <a:prstGeom prst="rect">
              <a:avLst/>
            </a:prstGeom>
            <a:noFill/>
          </p:spPr>
          <p:txBody>
            <a:bodyPr wrap="square" rtlCol="0">
              <a:spAutoFit/>
            </a:bodyPr>
            <a:lstStyle/>
            <a:p>
              <a:pPr algn="just">
                <a:lnSpc>
                  <a:spcPct val="150000"/>
                </a:lnSpc>
              </a:pPr>
              <a:endParaRPr lang="en-ID" sz="900" dirty="0">
                <a:solidFill>
                  <a:schemeClr val="bg1"/>
                </a:solidFill>
                <a:latin typeface="Roboto" pitchFamily="2" charset="0"/>
                <a:ea typeface="Roboto" pitchFamily="2" charset="0"/>
              </a:endParaRPr>
            </a:p>
          </p:txBody>
        </p:sp>
      </p:grpSp>
      <p:sp>
        <p:nvSpPr>
          <p:cNvPr id="11" name="Picture Placeholder 1">
            <a:extLst>
              <a:ext uri="{FF2B5EF4-FFF2-40B4-BE49-F238E27FC236}">
                <a16:creationId xmlns:a16="http://schemas.microsoft.com/office/drawing/2014/main" xmlns="" id="{82B5C3E0-ADA0-41FB-9593-A40D1724A53F}"/>
              </a:ext>
            </a:extLst>
          </p:cNvPr>
          <p:cNvSpPr txBox="1">
            <a:spLocks/>
          </p:cNvSpPr>
          <p:nvPr/>
        </p:nvSpPr>
        <p:spPr>
          <a:xfrm>
            <a:off x="241126" y="1191449"/>
            <a:ext cx="11683652" cy="4733362"/>
          </a:xfrm>
          <a:prstGeom prst="roundRect">
            <a:avLst>
              <a:gd name="adj" fmla="val 4988"/>
            </a:avLst>
          </a:prstGeom>
          <a:solidFill>
            <a:schemeClr val="accent4">
              <a:lumMod val="40000"/>
              <a:lumOff val="60000"/>
            </a:schemeClr>
          </a:solidFill>
          <a:effectLst>
            <a:innerShdw blurRad="114300">
              <a:prstClr val="black"/>
            </a:innerShdw>
          </a:effectLst>
        </p:spPr>
        <p:txBody>
          <a:bodyPr/>
          <a:lstStyle/>
          <a:p>
            <a:pPr algn="r" rtl="1">
              <a:lnSpc>
                <a:spcPct val="200000"/>
              </a:lnSpc>
            </a:pPr>
            <a:r>
              <a:rPr lang="fa-IR" sz="2800" b="1" dirty="0">
                <a:cs typeface="B Zar" panose="00000400000000000000" pitchFamily="2" charset="-78"/>
              </a:rPr>
              <a:t>حتما برای شما هم پیش آمده است که قبل از </a:t>
            </a:r>
            <a:r>
              <a:rPr lang="fa-IR" sz="2800" b="1" dirty="0" smtClean="0">
                <a:cs typeface="B Zar" panose="00000400000000000000" pitchFamily="2" charset="-78"/>
              </a:rPr>
              <a:t>برگزاری</a:t>
            </a:r>
            <a:endParaRPr lang="en-US" sz="2800" b="1" dirty="0" smtClean="0">
              <a:cs typeface="B Zar" panose="00000400000000000000" pitchFamily="2" charset="-78"/>
            </a:endParaRPr>
          </a:p>
          <a:p>
            <a:pPr algn="r" rtl="1">
              <a:lnSpc>
                <a:spcPct val="200000"/>
              </a:lnSpc>
            </a:pPr>
            <a:r>
              <a:rPr lang="fa-IR" sz="2800" b="1" dirty="0" smtClean="0">
                <a:cs typeface="B Zar" panose="00000400000000000000" pitchFamily="2" charset="-78"/>
              </a:rPr>
              <a:t> </a:t>
            </a:r>
            <a:r>
              <a:rPr lang="fa-IR" sz="2800" b="1" dirty="0">
                <a:cs typeface="B Zar" panose="00000400000000000000" pitchFamily="2" charset="-78"/>
              </a:rPr>
              <a:t>یک جلسه یا قبل از ارائه سخنرانی در یک همایش یا </a:t>
            </a:r>
            <a:r>
              <a:rPr lang="fa-IR" sz="2800" b="1" dirty="0" smtClean="0">
                <a:cs typeface="B Zar" panose="00000400000000000000" pitchFamily="2" charset="-78"/>
              </a:rPr>
              <a:t>جلسه</a:t>
            </a:r>
            <a:endParaRPr lang="en-US" sz="2800" b="1" dirty="0" smtClean="0">
              <a:cs typeface="B Zar" panose="00000400000000000000" pitchFamily="2" charset="-78"/>
            </a:endParaRPr>
          </a:p>
          <a:p>
            <a:pPr algn="r" rtl="1">
              <a:lnSpc>
                <a:spcPct val="200000"/>
              </a:lnSpc>
            </a:pPr>
            <a:r>
              <a:rPr lang="fa-IR" sz="2800" b="1" dirty="0" smtClean="0">
                <a:cs typeface="B Zar" panose="00000400000000000000" pitchFamily="2" charset="-78"/>
              </a:rPr>
              <a:t> </a:t>
            </a:r>
            <a:r>
              <a:rPr lang="fa-IR" sz="2800" b="1" dirty="0">
                <a:cs typeface="B Zar" panose="00000400000000000000" pitchFamily="2" charset="-78"/>
              </a:rPr>
              <a:t>از تکنیکی همانند </a:t>
            </a:r>
            <a:r>
              <a:rPr lang="fa-IR" sz="2800" b="1" dirty="0">
                <a:solidFill>
                  <a:srgbClr val="FF0000"/>
                </a:solidFill>
                <a:cs typeface="B Zar" panose="00000400000000000000" pitchFamily="2" charset="-78"/>
              </a:rPr>
              <a:t>نقشه ذهنی </a:t>
            </a:r>
            <a:r>
              <a:rPr lang="fa-IR" sz="2800" b="1" dirty="0">
                <a:cs typeface="B Zar" panose="00000400000000000000" pitchFamily="2" charset="-78"/>
              </a:rPr>
              <a:t>برای برنامه‌ریزی بهتر </a:t>
            </a:r>
            <a:r>
              <a:rPr lang="fa-IR" sz="2800" b="1" dirty="0" smtClean="0">
                <a:cs typeface="B Zar" panose="00000400000000000000" pitchFamily="2" charset="-78"/>
              </a:rPr>
              <a:t>استفاده</a:t>
            </a:r>
            <a:endParaRPr lang="en-US" sz="2800" b="1" dirty="0" smtClean="0">
              <a:cs typeface="B Zar" panose="00000400000000000000" pitchFamily="2" charset="-78"/>
            </a:endParaRPr>
          </a:p>
          <a:p>
            <a:pPr algn="r" rtl="1">
              <a:lnSpc>
                <a:spcPct val="200000"/>
              </a:lnSpc>
            </a:pPr>
            <a:r>
              <a:rPr lang="fa-IR" sz="2800" b="1" dirty="0" smtClean="0">
                <a:cs typeface="B Zar" panose="00000400000000000000" pitchFamily="2" charset="-78"/>
              </a:rPr>
              <a:t> </a:t>
            </a:r>
            <a:r>
              <a:rPr lang="fa-IR" sz="2800" b="1" dirty="0">
                <a:cs typeface="B Zar" panose="00000400000000000000" pitchFamily="2" charset="-78"/>
              </a:rPr>
              <a:t>کرده باشید. </a:t>
            </a:r>
            <a:endParaRPr lang="fa-IR" sz="2800" b="1" dirty="0" smtClean="0">
              <a:cs typeface="B Zar" panose="00000400000000000000" pitchFamily="2" charset="-78"/>
            </a:endParaRPr>
          </a:p>
        </p:txBody>
      </p:sp>
      <p:sp>
        <p:nvSpPr>
          <p:cNvPr id="3" name="Rounded Rectangle 2"/>
          <p:cNvSpPr/>
          <p:nvPr/>
        </p:nvSpPr>
        <p:spPr>
          <a:xfrm>
            <a:off x="0" y="6200384"/>
            <a:ext cx="12192000" cy="551145"/>
          </a:xfrm>
          <a:prstGeom prst="roundRect">
            <a:avLst/>
          </a:prstGeom>
          <a:effectLst>
            <a:innerShdw blurRad="63500" dist="50800" dir="16200000">
              <a:prstClr val="black">
                <a:alpha val="50000"/>
              </a:prstClr>
            </a:innerShdw>
          </a:effectLst>
          <a:scene3d>
            <a:camera prst="orthographicFront"/>
            <a:lightRig rig="threePt" dir="t"/>
          </a:scene3d>
          <a:sp3d>
            <a:bevelT prst="relaxedInset"/>
          </a:sp3d>
        </p:spPr>
        <p:style>
          <a:lnRef idx="3">
            <a:schemeClr val="lt1"/>
          </a:lnRef>
          <a:fillRef idx="1">
            <a:schemeClr val="accent4"/>
          </a:fillRef>
          <a:effectRef idx="1">
            <a:schemeClr val="accent4"/>
          </a:effectRef>
          <a:fontRef idx="minor">
            <a:schemeClr val="lt1"/>
          </a:fontRef>
        </p:style>
        <p:txBody>
          <a:bodyPr rtlCol="0" anchor="ctr"/>
          <a:lstStyle/>
          <a:p>
            <a:pPr algn="r" rtl="1"/>
            <a:r>
              <a:rPr lang="fa-IR" sz="2000" b="1" dirty="0" smtClean="0">
                <a:solidFill>
                  <a:schemeClr val="tx1"/>
                </a:solidFill>
                <a:cs typeface="B Badr" panose="00000400000000000000" pitchFamily="2" charset="-78"/>
              </a:rPr>
              <a:t>موسسه آنامیس مهرجنوب									</a:t>
            </a:r>
            <a:r>
              <a:rPr lang="en-US" sz="2000" b="1" dirty="0" smtClean="0">
                <a:solidFill>
                  <a:schemeClr val="tx1"/>
                </a:solidFill>
                <a:cs typeface="B Badr" panose="00000400000000000000" pitchFamily="2" charset="-78"/>
              </a:rPr>
              <a:t>Anamisfile.ir     </a:t>
            </a:r>
            <a:endParaRPr lang="en-US" sz="2000" b="1" dirty="0">
              <a:solidFill>
                <a:schemeClr val="tx1"/>
              </a:solidFill>
              <a:cs typeface="B Badr" panose="00000400000000000000" pitchFamily="2" charset="-78"/>
            </a:endParaRPr>
          </a:p>
        </p:txBody>
      </p:sp>
      <p:pic>
        <p:nvPicPr>
          <p:cNvPr id="1027" name="Picture 3" descr="C:\Users\09018868042\Desktop\R\لوگو.jpg"/>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0000" r="90000">
                        <a14:foregroundMark x1="25368" y1="39236" x2="25368" y2="39236"/>
                        <a14:foregroundMark x1="26471" y1="39236" x2="26471" y2="39236"/>
                        <a14:foregroundMark x1="29044" y1="41667" x2="29044" y2="41667"/>
                        <a14:backgroundMark x1="28309" y1="40278" x2="28309" y2="40278"/>
                        <a14:backgroundMark x1="23529" y1="39236" x2="23529" y2="39236"/>
                        <a14:backgroundMark x1="23897" y1="38889" x2="23897" y2="38889"/>
                        <a14:backgroundMark x1="29044" y1="44444" x2="29044" y2="44444"/>
                        <a14:backgroundMark x1="23529" y1="46528" x2="23529" y2="46528"/>
                        <a14:backgroundMark x1="28309" y1="46528" x2="28309" y2="46528"/>
                        <a14:backgroundMark x1="83824" y1="47222" x2="83824" y2="47222"/>
                        <a14:backgroundMark x1="75735" y1="53125" x2="75735" y2="53125"/>
                        <a14:backgroundMark x1="73897" y1="58681" x2="73897" y2="58681"/>
                        <a14:backgroundMark x1="80147" y1="56597" x2="80147" y2="56597"/>
                        <a14:backgroundMark x1="39706" y1="54861" x2="39706" y2="54861"/>
                        <a14:backgroundMark x1="21324" y1="39236" x2="21324" y2="39236"/>
                        <a14:backgroundMark x1="26103" y1="39236" x2="26103" y2="39236"/>
                      </a14:backgroundRemoval>
                    </a14:imgEffect>
                  </a14:imgLayer>
                </a14:imgProps>
              </a:ext>
              <a:ext uri="{28A0092B-C50C-407E-A947-70E740481C1C}">
                <a14:useLocalDpi xmlns:a14="http://schemas.microsoft.com/office/drawing/2010/main" val="0"/>
              </a:ext>
            </a:extLst>
          </a:blip>
          <a:srcRect/>
          <a:stretch>
            <a:fillRect/>
          </a:stretch>
        </p:blipFill>
        <p:spPr bwMode="auto">
          <a:xfrm>
            <a:off x="61172" y="-262500"/>
            <a:ext cx="1587674" cy="1681067"/>
          </a:xfrm>
          <a:prstGeom prst="rect">
            <a:avLst/>
          </a:prstGeom>
          <a:noFill/>
          <a:extLst>
            <a:ext uri="{909E8E84-426E-40DD-AFC4-6F175D3DCCD1}">
              <a14:hiddenFill xmlns:a14="http://schemas.microsoft.com/office/drawing/2010/main">
                <a:solidFill>
                  <a:srgbClr val="FFFFFF"/>
                </a:solidFill>
              </a14:hiddenFill>
            </a:ext>
          </a:extLst>
        </p:spPr>
      </p:pic>
      <p:sp>
        <p:nvSpPr>
          <p:cNvPr id="5" name="Rounded Rectangle 4"/>
          <p:cNvSpPr/>
          <p:nvPr/>
        </p:nvSpPr>
        <p:spPr>
          <a:xfrm>
            <a:off x="1628384" y="175364"/>
            <a:ext cx="10296394" cy="814938"/>
          </a:xfrm>
          <a:prstGeom prst="roundRect">
            <a:avLst/>
          </a:prstGeom>
          <a:solidFill>
            <a:srgbClr val="FFD44B"/>
          </a:solidFill>
          <a:effectLst>
            <a:outerShdw blurRad="50800" dist="38100" dir="16200000" rotWithShape="0">
              <a:prstClr val="black">
                <a:alpha val="40000"/>
              </a:prstClr>
            </a:outerShdw>
          </a:effectLst>
          <a:scene3d>
            <a:camera prst="orthographicFront"/>
            <a:lightRig rig="threePt" dir="t"/>
          </a:scene3d>
          <a:sp3d>
            <a:bevelT/>
          </a:sp3d>
        </p:spPr>
        <p:style>
          <a:lnRef idx="1">
            <a:schemeClr val="accent4"/>
          </a:lnRef>
          <a:fillRef idx="3">
            <a:schemeClr val="accent4"/>
          </a:fillRef>
          <a:effectRef idx="2">
            <a:schemeClr val="accent4"/>
          </a:effectRef>
          <a:fontRef idx="minor">
            <a:schemeClr val="lt1"/>
          </a:fontRef>
        </p:style>
        <p:txBody>
          <a:bodyPr rtlCol="0" anchor="ctr"/>
          <a:lstStyle/>
          <a:p>
            <a:pPr algn="ctr" rtl="1"/>
            <a:r>
              <a:rPr lang="fa-IR" sz="3600" b="1" dirty="0" smtClean="0">
                <a:solidFill>
                  <a:srgbClr val="C00000"/>
                </a:solidFill>
                <a:cs typeface="B Zar" panose="00000400000000000000" pitchFamily="2" charset="-78"/>
              </a:rPr>
              <a:t>مقدمه</a:t>
            </a:r>
            <a:endParaRPr lang="en-US" sz="3600" b="1" dirty="0">
              <a:solidFill>
                <a:srgbClr val="C00000"/>
              </a:solidFill>
              <a:cs typeface="B Zar" panose="00000400000000000000" pitchFamily="2" charset="-78"/>
            </a:endParaRPr>
          </a:p>
        </p:txBody>
      </p:sp>
      <p:pic>
        <p:nvPicPr>
          <p:cNvPr id="4"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1126" y="1392597"/>
            <a:ext cx="2943225" cy="45322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Rounded Rectangle 12"/>
          <p:cNvSpPr/>
          <p:nvPr/>
        </p:nvSpPr>
        <p:spPr>
          <a:xfrm>
            <a:off x="4133588" y="5085567"/>
            <a:ext cx="7615825" cy="839244"/>
          </a:xfrm>
          <a:prstGeom prst="roundRect">
            <a:avLst/>
          </a:prstGeom>
          <a:solidFill>
            <a:schemeClr val="accent1">
              <a:lumMod val="60000"/>
              <a:lumOff val="40000"/>
            </a:schemeClr>
          </a:solidFill>
          <a:scene3d>
            <a:camera prst="orthographicFront"/>
            <a:lightRig rig="threePt" dir="t"/>
          </a:scene3d>
          <a:sp3d>
            <a:bevelT prst="angle"/>
          </a:sp3d>
        </p:spPr>
        <p:style>
          <a:lnRef idx="1">
            <a:schemeClr val="accent4"/>
          </a:lnRef>
          <a:fillRef idx="3">
            <a:schemeClr val="accent4"/>
          </a:fillRef>
          <a:effectRef idx="2">
            <a:schemeClr val="accent4"/>
          </a:effectRef>
          <a:fontRef idx="minor">
            <a:schemeClr val="lt1"/>
          </a:fontRef>
        </p:style>
        <p:txBody>
          <a:bodyPr rtlCol="0" anchor="ctr"/>
          <a:lstStyle/>
          <a:p>
            <a:pPr algn="ctr"/>
            <a:r>
              <a:rPr lang="fa-IR" sz="4000" b="1" dirty="0" smtClean="0">
                <a:solidFill>
                  <a:srgbClr val="C00000"/>
                </a:solidFill>
                <a:latin typeface="+mj-lt"/>
                <a:cs typeface="B Zar" panose="00000400000000000000" pitchFamily="2" charset="-78"/>
              </a:rPr>
              <a:t> تجربه های نقشه ذهنی</a:t>
            </a:r>
            <a:endParaRPr lang="en-US" sz="4000" b="1" dirty="0">
              <a:solidFill>
                <a:srgbClr val="C00000"/>
              </a:solidFill>
              <a:latin typeface="+mj-lt"/>
              <a:cs typeface="B Zar" panose="00000400000000000000" pitchFamily="2" charset="-78"/>
            </a:endParaRPr>
          </a:p>
        </p:txBody>
      </p:sp>
    </p:spTree>
    <p:extLst>
      <p:ext uri="{BB962C8B-B14F-4D97-AF65-F5344CB8AC3E}">
        <p14:creationId xmlns:p14="http://schemas.microsoft.com/office/powerpoint/2010/main" val="16452888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xmlns="" id="{ADB6C630-A149-48ED-A9EF-7C23F0185D98}"/>
              </a:ext>
            </a:extLst>
          </p:cNvPr>
          <p:cNvGrpSpPr/>
          <p:nvPr/>
        </p:nvGrpSpPr>
        <p:grpSpPr>
          <a:xfrm>
            <a:off x="855007" y="990302"/>
            <a:ext cx="2927853" cy="2066050"/>
            <a:chOff x="1044999" y="1666636"/>
            <a:chExt cx="4947284" cy="3319335"/>
          </a:xfrm>
        </p:grpSpPr>
        <p:sp>
          <p:nvSpPr>
            <p:cNvPr id="38" name="TextBox 37">
              <a:extLst>
                <a:ext uri="{FF2B5EF4-FFF2-40B4-BE49-F238E27FC236}">
                  <a16:creationId xmlns:a16="http://schemas.microsoft.com/office/drawing/2014/main" xmlns="" id="{92E148E5-B7FD-48F0-9B94-73EFB32AB677}"/>
                </a:ext>
              </a:extLst>
            </p:cNvPr>
            <p:cNvSpPr txBox="1"/>
            <p:nvPr/>
          </p:nvSpPr>
          <p:spPr>
            <a:xfrm>
              <a:off x="1045001" y="1666636"/>
              <a:ext cx="4947281" cy="646331"/>
            </a:xfrm>
            <a:prstGeom prst="rect">
              <a:avLst/>
            </a:prstGeom>
            <a:noFill/>
          </p:spPr>
          <p:txBody>
            <a:bodyPr wrap="square" rtlCol="0">
              <a:spAutoFit/>
            </a:bodyPr>
            <a:lstStyle/>
            <a:p>
              <a:endParaRPr lang="en-US" sz="3600" b="1" dirty="0">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
          <p:nvSpPr>
            <p:cNvPr id="40" name="TextBox 39">
              <a:extLst>
                <a:ext uri="{FF2B5EF4-FFF2-40B4-BE49-F238E27FC236}">
                  <a16:creationId xmlns:a16="http://schemas.microsoft.com/office/drawing/2014/main" xmlns="" id="{B440AE7A-535F-458D-A54E-5E1EA431A644}"/>
                </a:ext>
              </a:extLst>
            </p:cNvPr>
            <p:cNvSpPr txBox="1"/>
            <p:nvPr/>
          </p:nvSpPr>
          <p:spPr>
            <a:xfrm>
              <a:off x="1045002" y="3004750"/>
              <a:ext cx="4947281" cy="300082"/>
            </a:xfrm>
            <a:prstGeom prst="rect">
              <a:avLst/>
            </a:prstGeom>
            <a:noFill/>
          </p:spPr>
          <p:txBody>
            <a:bodyPr wrap="square" rtlCol="0">
              <a:spAutoFit/>
            </a:bodyPr>
            <a:lstStyle/>
            <a:p>
              <a:pPr algn="just">
                <a:lnSpc>
                  <a:spcPct val="150000"/>
                </a:lnSpc>
              </a:pPr>
              <a:endParaRPr lang="en-ID" sz="900" dirty="0">
                <a:solidFill>
                  <a:schemeClr val="bg1"/>
                </a:solidFill>
                <a:latin typeface="Roboto" pitchFamily="2" charset="0"/>
                <a:ea typeface="Roboto" pitchFamily="2" charset="0"/>
              </a:endParaRPr>
            </a:p>
          </p:txBody>
        </p:sp>
        <p:sp>
          <p:nvSpPr>
            <p:cNvPr id="41" name="TextBox 40">
              <a:extLst>
                <a:ext uri="{FF2B5EF4-FFF2-40B4-BE49-F238E27FC236}">
                  <a16:creationId xmlns:a16="http://schemas.microsoft.com/office/drawing/2014/main" xmlns="" id="{1AFA3E84-4736-41D4-B07A-A7826CF26D68}"/>
                </a:ext>
              </a:extLst>
            </p:cNvPr>
            <p:cNvSpPr txBox="1"/>
            <p:nvPr/>
          </p:nvSpPr>
          <p:spPr>
            <a:xfrm>
              <a:off x="1044999" y="4685889"/>
              <a:ext cx="4947281" cy="300082"/>
            </a:xfrm>
            <a:prstGeom prst="rect">
              <a:avLst/>
            </a:prstGeom>
            <a:noFill/>
          </p:spPr>
          <p:txBody>
            <a:bodyPr wrap="square" rtlCol="0">
              <a:spAutoFit/>
            </a:bodyPr>
            <a:lstStyle/>
            <a:p>
              <a:pPr algn="just">
                <a:lnSpc>
                  <a:spcPct val="150000"/>
                </a:lnSpc>
              </a:pPr>
              <a:endParaRPr lang="en-ID" sz="900" dirty="0">
                <a:solidFill>
                  <a:schemeClr val="bg1"/>
                </a:solidFill>
                <a:latin typeface="Roboto" pitchFamily="2" charset="0"/>
                <a:ea typeface="Roboto" pitchFamily="2" charset="0"/>
              </a:endParaRPr>
            </a:p>
          </p:txBody>
        </p:sp>
      </p:grpSp>
      <p:sp>
        <p:nvSpPr>
          <p:cNvPr id="11" name="Picture Placeholder 1">
            <a:extLst>
              <a:ext uri="{FF2B5EF4-FFF2-40B4-BE49-F238E27FC236}">
                <a16:creationId xmlns:a16="http://schemas.microsoft.com/office/drawing/2014/main" xmlns="" id="{82B5C3E0-ADA0-41FB-9593-A40D1724A53F}"/>
              </a:ext>
            </a:extLst>
          </p:cNvPr>
          <p:cNvSpPr txBox="1">
            <a:spLocks/>
          </p:cNvSpPr>
          <p:nvPr/>
        </p:nvSpPr>
        <p:spPr>
          <a:xfrm>
            <a:off x="241126" y="1191449"/>
            <a:ext cx="11683652" cy="4733362"/>
          </a:xfrm>
          <a:prstGeom prst="roundRect">
            <a:avLst>
              <a:gd name="adj" fmla="val 4988"/>
            </a:avLst>
          </a:prstGeom>
          <a:solidFill>
            <a:schemeClr val="accent4">
              <a:lumMod val="40000"/>
              <a:lumOff val="60000"/>
            </a:schemeClr>
          </a:solidFill>
          <a:effectLst>
            <a:innerShdw blurRad="114300">
              <a:prstClr val="black"/>
            </a:innerShdw>
          </a:effectLst>
        </p:spPr>
        <p:txBody>
          <a:bodyPr/>
          <a:lstStyle/>
          <a:p>
            <a:pPr algn="r" rtl="1">
              <a:lnSpc>
                <a:spcPct val="200000"/>
              </a:lnSpc>
            </a:pPr>
            <a:r>
              <a:rPr lang="fa-IR" sz="2800" b="1" dirty="0">
                <a:cs typeface="B Zar" panose="00000400000000000000" pitchFamily="2" charset="-78"/>
              </a:rPr>
              <a:t>قطعا همه افراد دست کم برای یک بار هم که شده در </a:t>
            </a:r>
            <a:r>
              <a:rPr lang="fa-IR" sz="2800" b="1" dirty="0" smtClean="0">
                <a:cs typeface="B Zar" panose="00000400000000000000" pitchFamily="2" charset="-78"/>
              </a:rPr>
              <a:t>زندگی</a:t>
            </a:r>
          </a:p>
          <a:p>
            <a:pPr algn="r" rtl="1">
              <a:lnSpc>
                <a:spcPct val="200000"/>
              </a:lnSpc>
            </a:pPr>
            <a:r>
              <a:rPr lang="fa-IR" sz="2800" b="1" dirty="0" smtClean="0">
                <a:cs typeface="B Zar" panose="00000400000000000000" pitchFamily="2" charset="-78"/>
              </a:rPr>
              <a:t> خود  </a:t>
            </a:r>
            <a:r>
              <a:rPr lang="fa-IR" sz="2800" b="1" dirty="0">
                <a:cs typeface="B Zar" panose="00000400000000000000" pitchFamily="2" charset="-78"/>
              </a:rPr>
              <a:t>از کاربرد نقشه ذهنی یا </a:t>
            </a:r>
            <a:r>
              <a:rPr lang="en-US" sz="2800" b="1" dirty="0">
                <a:cs typeface="B Zar" panose="00000400000000000000" pitchFamily="2" charset="-78"/>
              </a:rPr>
              <a:t>Mind Map </a:t>
            </a:r>
            <a:r>
              <a:rPr lang="fa-IR" sz="2800" b="1" dirty="0">
                <a:cs typeface="B Zar" panose="00000400000000000000" pitchFamily="2" charset="-78"/>
              </a:rPr>
              <a:t>استفاده </a:t>
            </a:r>
            <a:r>
              <a:rPr lang="fa-IR" sz="2800" b="1" dirty="0" smtClean="0">
                <a:cs typeface="B Zar" panose="00000400000000000000" pitchFamily="2" charset="-78"/>
              </a:rPr>
              <a:t>کرده‌اند.</a:t>
            </a:r>
          </a:p>
          <a:p>
            <a:pPr algn="r" rtl="1">
              <a:lnSpc>
                <a:spcPct val="200000"/>
              </a:lnSpc>
            </a:pPr>
            <a:r>
              <a:rPr lang="fa-IR" sz="2800" b="1" dirty="0" smtClean="0">
                <a:cs typeface="B Zar" panose="00000400000000000000" pitchFamily="2" charset="-78"/>
              </a:rPr>
              <a:t> هر چند ممکن  </a:t>
            </a:r>
            <a:r>
              <a:rPr lang="fa-IR" sz="2800" b="1" dirty="0">
                <a:cs typeface="B Zar" panose="00000400000000000000" pitchFamily="2" charset="-78"/>
              </a:rPr>
              <a:t>است فقط اسم آن را ندانند. </a:t>
            </a:r>
            <a:endParaRPr lang="fa-IR" sz="2800" b="1" dirty="0" smtClean="0">
              <a:cs typeface="B Zar" panose="00000400000000000000" pitchFamily="2" charset="-78"/>
            </a:endParaRPr>
          </a:p>
          <a:p>
            <a:pPr algn="r" rtl="1">
              <a:lnSpc>
                <a:spcPct val="200000"/>
              </a:lnSpc>
            </a:pPr>
            <a:r>
              <a:rPr lang="fa-IR" sz="2800" b="1" dirty="0" smtClean="0">
                <a:cs typeface="B Zar" panose="00000400000000000000" pitchFamily="2" charset="-78"/>
              </a:rPr>
              <a:t>بنابراین نقشه </a:t>
            </a:r>
            <a:r>
              <a:rPr lang="fa-IR" sz="2800" b="1" dirty="0">
                <a:cs typeface="B Zar" panose="00000400000000000000" pitchFamily="2" charset="-78"/>
              </a:rPr>
              <a:t>ذهنی چیز جدیدی برای انسان‌ها </a:t>
            </a:r>
            <a:r>
              <a:rPr lang="fa-IR" sz="2800" b="1" dirty="0" smtClean="0">
                <a:cs typeface="B Zar" panose="00000400000000000000" pitchFamily="2" charset="-78"/>
              </a:rPr>
              <a:t>نیست</a:t>
            </a:r>
          </a:p>
          <a:p>
            <a:pPr algn="r" rtl="1">
              <a:lnSpc>
                <a:spcPct val="200000"/>
              </a:lnSpc>
            </a:pPr>
            <a:endParaRPr lang="fa-IR" sz="2800" b="1" dirty="0" smtClean="0">
              <a:cs typeface="B Zar" panose="00000400000000000000" pitchFamily="2" charset="-78"/>
            </a:endParaRPr>
          </a:p>
          <a:p>
            <a:pPr algn="r" rtl="1">
              <a:lnSpc>
                <a:spcPct val="200000"/>
              </a:lnSpc>
            </a:pPr>
            <a:endParaRPr lang="en-US" sz="2800" b="1" dirty="0">
              <a:cs typeface="B Zar" panose="00000400000000000000" pitchFamily="2" charset="-78"/>
            </a:endParaRPr>
          </a:p>
        </p:txBody>
      </p:sp>
      <p:sp>
        <p:nvSpPr>
          <p:cNvPr id="3" name="Rounded Rectangle 2"/>
          <p:cNvSpPr/>
          <p:nvPr/>
        </p:nvSpPr>
        <p:spPr>
          <a:xfrm>
            <a:off x="0" y="6200384"/>
            <a:ext cx="12192000" cy="551145"/>
          </a:xfrm>
          <a:prstGeom prst="roundRect">
            <a:avLst/>
          </a:prstGeom>
          <a:effectLst>
            <a:innerShdw blurRad="63500" dist="50800" dir="16200000">
              <a:prstClr val="black">
                <a:alpha val="50000"/>
              </a:prstClr>
            </a:innerShdw>
          </a:effectLst>
          <a:scene3d>
            <a:camera prst="orthographicFront"/>
            <a:lightRig rig="threePt" dir="t"/>
          </a:scene3d>
          <a:sp3d>
            <a:bevelT prst="relaxedInset"/>
          </a:sp3d>
        </p:spPr>
        <p:style>
          <a:lnRef idx="3">
            <a:schemeClr val="lt1"/>
          </a:lnRef>
          <a:fillRef idx="1">
            <a:schemeClr val="accent4"/>
          </a:fillRef>
          <a:effectRef idx="1">
            <a:schemeClr val="accent4"/>
          </a:effectRef>
          <a:fontRef idx="minor">
            <a:schemeClr val="lt1"/>
          </a:fontRef>
        </p:style>
        <p:txBody>
          <a:bodyPr rtlCol="0" anchor="ctr"/>
          <a:lstStyle/>
          <a:p>
            <a:pPr algn="r" rtl="1"/>
            <a:r>
              <a:rPr lang="fa-IR" sz="2000" b="1" dirty="0" smtClean="0">
                <a:solidFill>
                  <a:schemeClr val="tx1"/>
                </a:solidFill>
                <a:cs typeface="B Badr" panose="00000400000000000000" pitchFamily="2" charset="-78"/>
              </a:rPr>
              <a:t>موسسه آنامیس مهرجنوب									</a:t>
            </a:r>
            <a:r>
              <a:rPr lang="en-US" sz="2000" b="1" dirty="0" smtClean="0">
                <a:solidFill>
                  <a:schemeClr val="tx1"/>
                </a:solidFill>
                <a:cs typeface="B Badr" panose="00000400000000000000" pitchFamily="2" charset="-78"/>
              </a:rPr>
              <a:t>Anamisfile.ir     </a:t>
            </a:r>
            <a:endParaRPr lang="en-US" sz="2000" b="1" dirty="0">
              <a:solidFill>
                <a:schemeClr val="tx1"/>
              </a:solidFill>
              <a:cs typeface="B Badr" panose="00000400000000000000" pitchFamily="2" charset="-78"/>
            </a:endParaRPr>
          </a:p>
        </p:txBody>
      </p:sp>
      <p:pic>
        <p:nvPicPr>
          <p:cNvPr id="1027" name="Picture 3" descr="C:\Users\09018868042\Desktop\R\لوگو.jpg"/>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0000" r="90000">
                        <a14:foregroundMark x1="25368" y1="39236" x2="25368" y2="39236"/>
                        <a14:foregroundMark x1="26471" y1="39236" x2="26471" y2="39236"/>
                        <a14:foregroundMark x1="29044" y1="41667" x2="29044" y2="41667"/>
                        <a14:backgroundMark x1="28309" y1="40278" x2="28309" y2="40278"/>
                        <a14:backgroundMark x1="23529" y1="39236" x2="23529" y2="39236"/>
                        <a14:backgroundMark x1="23897" y1="38889" x2="23897" y2="38889"/>
                        <a14:backgroundMark x1="29044" y1="44444" x2="29044" y2="44444"/>
                        <a14:backgroundMark x1="23529" y1="46528" x2="23529" y2="46528"/>
                        <a14:backgroundMark x1="28309" y1="46528" x2="28309" y2="46528"/>
                        <a14:backgroundMark x1="83824" y1="47222" x2="83824" y2="47222"/>
                        <a14:backgroundMark x1="75735" y1="53125" x2="75735" y2="53125"/>
                        <a14:backgroundMark x1="73897" y1="58681" x2="73897" y2="58681"/>
                        <a14:backgroundMark x1="80147" y1="56597" x2="80147" y2="56597"/>
                        <a14:backgroundMark x1="39706" y1="54861" x2="39706" y2="54861"/>
                        <a14:backgroundMark x1="21324" y1="39236" x2="21324" y2="39236"/>
                        <a14:backgroundMark x1="26103" y1="39236" x2="26103" y2="39236"/>
                      </a14:backgroundRemoval>
                    </a14:imgEffect>
                  </a14:imgLayer>
                </a14:imgProps>
              </a:ext>
              <a:ext uri="{28A0092B-C50C-407E-A947-70E740481C1C}">
                <a14:useLocalDpi xmlns:a14="http://schemas.microsoft.com/office/drawing/2010/main" val="0"/>
              </a:ext>
            </a:extLst>
          </a:blip>
          <a:srcRect/>
          <a:stretch>
            <a:fillRect/>
          </a:stretch>
        </p:blipFill>
        <p:spPr bwMode="auto">
          <a:xfrm>
            <a:off x="61172" y="-262500"/>
            <a:ext cx="1587674" cy="1681067"/>
          </a:xfrm>
          <a:prstGeom prst="rect">
            <a:avLst/>
          </a:prstGeom>
          <a:noFill/>
          <a:extLst>
            <a:ext uri="{909E8E84-426E-40DD-AFC4-6F175D3DCCD1}">
              <a14:hiddenFill xmlns:a14="http://schemas.microsoft.com/office/drawing/2010/main">
                <a:solidFill>
                  <a:srgbClr val="FFFFFF"/>
                </a:solidFill>
              </a14:hiddenFill>
            </a:ext>
          </a:extLst>
        </p:spPr>
      </p:pic>
      <p:sp>
        <p:nvSpPr>
          <p:cNvPr id="5" name="Rounded Rectangle 4"/>
          <p:cNvSpPr/>
          <p:nvPr/>
        </p:nvSpPr>
        <p:spPr>
          <a:xfrm>
            <a:off x="1628384" y="175364"/>
            <a:ext cx="10296394" cy="814938"/>
          </a:xfrm>
          <a:prstGeom prst="roundRect">
            <a:avLst/>
          </a:prstGeom>
          <a:solidFill>
            <a:srgbClr val="FFD44B"/>
          </a:solidFill>
          <a:effectLst>
            <a:outerShdw blurRad="50800" dist="38100" dir="16200000" rotWithShape="0">
              <a:prstClr val="black">
                <a:alpha val="40000"/>
              </a:prstClr>
            </a:outerShdw>
          </a:effectLst>
          <a:scene3d>
            <a:camera prst="orthographicFront"/>
            <a:lightRig rig="threePt" dir="t"/>
          </a:scene3d>
          <a:sp3d>
            <a:bevelT/>
          </a:sp3d>
        </p:spPr>
        <p:style>
          <a:lnRef idx="1">
            <a:schemeClr val="accent4"/>
          </a:lnRef>
          <a:fillRef idx="3">
            <a:schemeClr val="accent4"/>
          </a:fillRef>
          <a:effectRef idx="2">
            <a:schemeClr val="accent4"/>
          </a:effectRef>
          <a:fontRef idx="minor">
            <a:schemeClr val="lt1"/>
          </a:fontRef>
        </p:style>
        <p:txBody>
          <a:bodyPr rtlCol="0" anchor="ctr"/>
          <a:lstStyle/>
          <a:p>
            <a:pPr algn="ctr"/>
            <a:r>
              <a:rPr lang="fa-IR" sz="3600" b="1" dirty="0" smtClean="0">
                <a:solidFill>
                  <a:srgbClr val="C00000"/>
                </a:solidFill>
                <a:cs typeface="B Zar" panose="00000400000000000000" pitchFamily="2" charset="-78"/>
              </a:rPr>
              <a:t>مقدمه</a:t>
            </a:r>
            <a:endParaRPr lang="en-US" sz="3600" b="1" dirty="0">
              <a:solidFill>
                <a:srgbClr val="C00000"/>
              </a:solidFill>
              <a:cs typeface="B Zar" panose="00000400000000000000" pitchFamily="2" charset="-78"/>
            </a:endParaRPr>
          </a:p>
        </p:txBody>
      </p:sp>
      <p:pic>
        <p:nvPicPr>
          <p:cNvPr id="819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3758" y="1388434"/>
            <a:ext cx="2953010" cy="42608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ounded Rectangle 11"/>
          <p:cNvSpPr/>
          <p:nvPr/>
        </p:nvSpPr>
        <p:spPr>
          <a:xfrm>
            <a:off x="3494762" y="5085567"/>
            <a:ext cx="8254652" cy="839244"/>
          </a:xfrm>
          <a:prstGeom prst="roundRect">
            <a:avLst/>
          </a:prstGeom>
          <a:solidFill>
            <a:schemeClr val="accent1">
              <a:lumMod val="60000"/>
              <a:lumOff val="40000"/>
            </a:schemeClr>
          </a:solidFill>
          <a:scene3d>
            <a:camera prst="orthographicFront"/>
            <a:lightRig rig="threePt" dir="t"/>
          </a:scene3d>
          <a:sp3d>
            <a:bevelT prst="angle"/>
          </a:sp3d>
        </p:spPr>
        <p:style>
          <a:lnRef idx="1">
            <a:schemeClr val="accent4"/>
          </a:lnRef>
          <a:fillRef idx="3">
            <a:schemeClr val="accent4"/>
          </a:fillRef>
          <a:effectRef idx="2">
            <a:schemeClr val="accent4"/>
          </a:effectRef>
          <a:fontRef idx="minor">
            <a:schemeClr val="lt1"/>
          </a:fontRef>
        </p:style>
        <p:txBody>
          <a:bodyPr rtlCol="0" anchor="ctr"/>
          <a:lstStyle/>
          <a:p>
            <a:pPr algn="ctr"/>
            <a:r>
              <a:rPr lang="fa-IR" sz="3600" b="1" dirty="0" smtClean="0">
                <a:solidFill>
                  <a:srgbClr val="C00000"/>
                </a:solidFill>
                <a:latin typeface="+mj-lt"/>
                <a:cs typeface="B Zar" panose="00000400000000000000" pitchFamily="2" charset="-78"/>
              </a:rPr>
              <a:t> تجربه همه در نقشه ذهنی</a:t>
            </a:r>
            <a:endParaRPr lang="en-US" sz="3600" b="1" dirty="0">
              <a:solidFill>
                <a:srgbClr val="C00000"/>
              </a:solidFill>
              <a:latin typeface="+mj-lt"/>
              <a:cs typeface="B Zar" panose="00000400000000000000" pitchFamily="2" charset="-78"/>
            </a:endParaRPr>
          </a:p>
        </p:txBody>
      </p:sp>
    </p:spTree>
    <p:extLst>
      <p:ext uri="{BB962C8B-B14F-4D97-AF65-F5344CB8AC3E}">
        <p14:creationId xmlns:p14="http://schemas.microsoft.com/office/powerpoint/2010/main" val="42225783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xmlns="" id="{ADB6C630-A149-48ED-A9EF-7C23F0185D98}"/>
              </a:ext>
            </a:extLst>
          </p:cNvPr>
          <p:cNvGrpSpPr/>
          <p:nvPr/>
        </p:nvGrpSpPr>
        <p:grpSpPr>
          <a:xfrm>
            <a:off x="855007" y="990302"/>
            <a:ext cx="2927853" cy="2066050"/>
            <a:chOff x="1044999" y="1666636"/>
            <a:chExt cx="4947284" cy="3319335"/>
          </a:xfrm>
        </p:grpSpPr>
        <p:sp>
          <p:nvSpPr>
            <p:cNvPr id="38" name="TextBox 37">
              <a:extLst>
                <a:ext uri="{FF2B5EF4-FFF2-40B4-BE49-F238E27FC236}">
                  <a16:creationId xmlns:a16="http://schemas.microsoft.com/office/drawing/2014/main" xmlns="" id="{92E148E5-B7FD-48F0-9B94-73EFB32AB677}"/>
                </a:ext>
              </a:extLst>
            </p:cNvPr>
            <p:cNvSpPr txBox="1"/>
            <p:nvPr/>
          </p:nvSpPr>
          <p:spPr>
            <a:xfrm>
              <a:off x="1045001" y="1666636"/>
              <a:ext cx="4947281" cy="646331"/>
            </a:xfrm>
            <a:prstGeom prst="rect">
              <a:avLst/>
            </a:prstGeom>
            <a:noFill/>
          </p:spPr>
          <p:txBody>
            <a:bodyPr wrap="square" rtlCol="0">
              <a:spAutoFit/>
            </a:bodyPr>
            <a:lstStyle/>
            <a:p>
              <a:endParaRPr lang="en-US" sz="3600" b="1" dirty="0">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
          <p:nvSpPr>
            <p:cNvPr id="40" name="TextBox 39">
              <a:extLst>
                <a:ext uri="{FF2B5EF4-FFF2-40B4-BE49-F238E27FC236}">
                  <a16:creationId xmlns:a16="http://schemas.microsoft.com/office/drawing/2014/main" xmlns="" id="{B440AE7A-535F-458D-A54E-5E1EA431A644}"/>
                </a:ext>
              </a:extLst>
            </p:cNvPr>
            <p:cNvSpPr txBox="1"/>
            <p:nvPr/>
          </p:nvSpPr>
          <p:spPr>
            <a:xfrm>
              <a:off x="1045002" y="3004750"/>
              <a:ext cx="4947281" cy="300082"/>
            </a:xfrm>
            <a:prstGeom prst="rect">
              <a:avLst/>
            </a:prstGeom>
            <a:noFill/>
          </p:spPr>
          <p:txBody>
            <a:bodyPr wrap="square" rtlCol="0">
              <a:spAutoFit/>
            </a:bodyPr>
            <a:lstStyle/>
            <a:p>
              <a:pPr algn="just">
                <a:lnSpc>
                  <a:spcPct val="150000"/>
                </a:lnSpc>
              </a:pPr>
              <a:endParaRPr lang="en-ID" sz="900" dirty="0">
                <a:solidFill>
                  <a:schemeClr val="bg1"/>
                </a:solidFill>
                <a:latin typeface="Roboto" pitchFamily="2" charset="0"/>
                <a:ea typeface="Roboto" pitchFamily="2" charset="0"/>
              </a:endParaRPr>
            </a:p>
          </p:txBody>
        </p:sp>
        <p:sp>
          <p:nvSpPr>
            <p:cNvPr id="41" name="TextBox 40">
              <a:extLst>
                <a:ext uri="{FF2B5EF4-FFF2-40B4-BE49-F238E27FC236}">
                  <a16:creationId xmlns:a16="http://schemas.microsoft.com/office/drawing/2014/main" xmlns="" id="{1AFA3E84-4736-41D4-B07A-A7826CF26D68}"/>
                </a:ext>
              </a:extLst>
            </p:cNvPr>
            <p:cNvSpPr txBox="1"/>
            <p:nvPr/>
          </p:nvSpPr>
          <p:spPr>
            <a:xfrm>
              <a:off x="1044999" y="4685889"/>
              <a:ext cx="4947281" cy="300082"/>
            </a:xfrm>
            <a:prstGeom prst="rect">
              <a:avLst/>
            </a:prstGeom>
            <a:noFill/>
          </p:spPr>
          <p:txBody>
            <a:bodyPr wrap="square" rtlCol="0">
              <a:spAutoFit/>
            </a:bodyPr>
            <a:lstStyle/>
            <a:p>
              <a:pPr algn="just">
                <a:lnSpc>
                  <a:spcPct val="150000"/>
                </a:lnSpc>
              </a:pPr>
              <a:endParaRPr lang="en-ID" sz="900" dirty="0">
                <a:solidFill>
                  <a:schemeClr val="bg1"/>
                </a:solidFill>
                <a:latin typeface="Roboto" pitchFamily="2" charset="0"/>
                <a:ea typeface="Roboto" pitchFamily="2" charset="0"/>
              </a:endParaRPr>
            </a:p>
          </p:txBody>
        </p:sp>
      </p:grpSp>
      <p:sp>
        <p:nvSpPr>
          <p:cNvPr id="11" name="Picture Placeholder 1">
            <a:extLst>
              <a:ext uri="{FF2B5EF4-FFF2-40B4-BE49-F238E27FC236}">
                <a16:creationId xmlns:a16="http://schemas.microsoft.com/office/drawing/2014/main" xmlns="" id="{82B5C3E0-ADA0-41FB-9593-A40D1724A53F}"/>
              </a:ext>
            </a:extLst>
          </p:cNvPr>
          <p:cNvSpPr txBox="1">
            <a:spLocks/>
          </p:cNvSpPr>
          <p:nvPr/>
        </p:nvSpPr>
        <p:spPr>
          <a:xfrm>
            <a:off x="241126" y="1191449"/>
            <a:ext cx="11683652" cy="4733362"/>
          </a:xfrm>
          <a:prstGeom prst="roundRect">
            <a:avLst>
              <a:gd name="adj" fmla="val 4988"/>
            </a:avLst>
          </a:prstGeom>
          <a:solidFill>
            <a:schemeClr val="accent4">
              <a:lumMod val="40000"/>
              <a:lumOff val="60000"/>
            </a:schemeClr>
          </a:solidFill>
          <a:effectLst>
            <a:innerShdw blurRad="114300">
              <a:prstClr val="black"/>
            </a:innerShdw>
          </a:effectLst>
        </p:spPr>
        <p:txBody>
          <a:bodyPr/>
          <a:lstStyle/>
          <a:p>
            <a:pPr algn="r" rtl="1">
              <a:lnSpc>
                <a:spcPct val="200000"/>
              </a:lnSpc>
            </a:pPr>
            <a:r>
              <a:rPr lang="fa-IR" sz="2800" b="1" dirty="0">
                <a:latin typeface="inherit"/>
                <a:cs typeface="B Zar" panose="00000400000000000000" pitchFamily="2" charset="-78"/>
                <a:hlinkClick r:id="rId3"/>
              </a:rPr>
              <a:t>نقشه ذهنی</a:t>
            </a:r>
            <a:r>
              <a:rPr lang="fa-IR" sz="2800" b="1" dirty="0">
                <a:latin typeface="iranyekan"/>
                <a:cs typeface="B Zar" panose="00000400000000000000" pitchFamily="2" charset="-78"/>
              </a:rPr>
              <a:t>، یک تکنیک بصری برای ساختار دادن و منظم کردن افکار و ایده‌ها است. بنابراین ضمن آرایش فضایی شاخه‌ها، از رنگ‌ها، نشانه‌ها، عکس‌ها و خلاقیت استفاده می‌کنیم تا یک نقشه تصویری زیبا از مفهومی که در ذهن‌مان است را خلق </a:t>
            </a:r>
            <a:r>
              <a:rPr lang="fa-IR" sz="2800" b="1" dirty="0" smtClean="0">
                <a:latin typeface="iranyekan"/>
                <a:cs typeface="B Zar" panose="00000400000000000000" pitchFamily="2" charset="-78"/>
              </a:rPr>
              <a:t>کنیم.</a:t>
            </a:r>
            <a:endParaRPr lang="en-US" sz="2800" b="1" dirty="0">
              <a:cs typeface="B Zar" panose="00000400000000000000" pitchFamily="2" charset="-78"/>
            </a:endParaRPr>
          </a:p>
        </p:txBody>
      </p:sp>
      <p:sp>
        <p:nvSpPr>
          <p:cNvPr id="3" name="Rounded Rectangle 2"/>
          <p:cNvSpPr/>
          <p:nvPr/>
        </p:nvSpPr>
        <p:spPr>
          <a:xfrm>
            <a:off x="0" y="6200384"/>
            <a:ext cx="12192000" cy="551145"/>
          </a:xfrm>
          <a:prstGeom prst="roundRect">
            <a:avLst/>
          </a:prstGeom>
          <a:effectLst>
            <a:innerShdw blurRad="63500" dist="50800" dir="16200000">
              <a:prstClr val="black">
                <a:alpha val="50000"/>
              </a:prstClr>
            </a:innerShdw>
          </a:effectLst>
          <a:scene3d>
            <a:camera prst="orthographicFront"/>
            <a:lightRig rig="threePt" dir="t"/>
          </a:scene3d>
          <a:sp3d>
            <a:bevelT prst="relaxedInset"/>
          </a:sp3d>
        </p:spPr>
        <p:style>
          <a:lnRef idx="3">
            <a:schemeClr val="lt1"/>
          </a:lnRef>
          <a:fillRef idx="1">
            <a:schemeClr val="accent4"/>
          </a:fillRef>
          <a:effectRef idx="1">
            <a:schemeClr val="accent4"/>
          </a:effectRef>
          <a:fontRef idx="minor">
            <a:schemeClr val="lt1"/>
          </a:fontRef>
        </p:style>
        <p:txBody>
          <a:bodyPr rtlCol="0" anchor="ctr"/>
          <a:lstStyle/>
          <a:p>
            <a:pPr algn="r" rtl="1"/>
            <a:r>
              <a:rPr lang="fa-IR" sz="2000" b="1" dirty="0" smtClean="0">
                <a:solidFill>
                  <a:schemeClr val="tx1"/>
                </a:solidFill>
                <a:cs typeface="B Badr" panose="00000400000000000000" pitchFamily="2" charset="-78"/>
              </a:rPr>
              <a:t>موسسه آنامیس مهرجنوب									</a:t>
            </a:r>
            <a:r>
              <a:rPr lang="en-US" sz="2000" b="1" dirty="0" smtClean="0">
                <a:solidFill>
                  <a:schemeClr val="tx1"/>
                </a:solidFill>
                <a:cs typeface="B Badr" panose="00000400000000000000" pitchFamily="2" charset="-78"/>
              </a:rPr>
              <a:t>Anamisfile.ir     </a:t>
            </a:r>
            <a:endParaRPr lang="en-US" sz="2000" b="1" dirty="0">
              <a:solidFill>
                <a:schemeClr val="tx1"/>
              </a:solidFill>
              <a:cs typeface="B Badr" panose="00000400000000000000" pitchFamily="2" charset="-78"/>
            </a:endParaRPr>
          </a:p>
        </p:txBody>
      </p:sp>
      <p:pic>
        <p:nvPicPr>
          <p:cNvPr id="1027" name="Picture 3" descr="C:\Users\09018868042\Desktop\R\لوگو.jpg"/>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0000" b="90000" l="10000" r="90000">
                        <a14:foregroundMark x1="25368" y1="39236" x2="25368" y2="39236"/>
                        <a14:foregroundMark x1="26471" y1="39236" x2="26471" y2="39236"/>
                        <a14:foregroundMark x1="29044" y1="41667" x2="29044" y2="41667"/>
                        <a14:backgroundMark x1="28309" y1="40278" x2="28309" y2="40278"/>
                        <a14:backgroundMark x1="23529" y1="39236" x2="23529" y2="39236"/>
                        <a14:backgroundMark x1="23897" y1="38889" x2="23897" y2="38889"/>
                        <a14:backgroundMark x1="29044" y1="44444" x2="29044" y2="44444"/>
                        <a14:backgroundMark x1="23529" y1="46528" x2="23529" y2="46528"/>
                        <a14:backgroundMark x1="28309" y1="46528" x2="28309" y2="46528"/>
                        <a14:backgroundMark x1="83824" y1="47222" x2="83824" y2="47222"/>
                        <a14:backgroundMark x1="75735" y1="53125" x2="75735" y2="53125"/>
                        <a14:backgroundMark x1="73897" y1="58681" x2="73897" y2="58681"/>
                        <a14:backgroundMark x1="80147" y1="56597" x2="80147" y2="56597"/>
                        <a14:backgroundMark x1="39706" y1="54861" x2="39706" y2="54861"/>
                        <a14:backgroundMark x1="21324" y1="39236" x2="21324" y2="39236"/>
                        <a14:backgroundMark x1="26103" y1="39236" x2="26103" y2="39236"/>
                      </a14:backgroundRemoval>
                    </a14:imgEffect>
                  </a14:imgLayer>
                </a14:imgProps>
              </a:ext>
              <a:ext uri="{28A0092B-C50C-407E-A947-70E740481C1C}">
                <a14:useLocalDpi xmlns:a14="http://schemas.microsoft.com/office/drawing/2010/main" val="0"/>
              </a:ext>
            </a:extLst>
          </a:blip>
          <a:srcRect/>
          <a:stretch>
            <a:fillRect/>
          </a:stretch>
        </p:blipFill>
        <p:spPr bwMode="auto">
          <a:xfrm>
            <a:off x="61172" y="-262500"/>
            <a:ext cx="1587674" cy="1681067"/>
          </a:xfrm>
          <a:prstGeom prst="rect">
            <a:avLst/>
          </a:prstGeom>
          <a:noFill/>
          <a:extLst>
            <a:ext uri="{909E8E84-426E-40DD-AFC4-6F175D3DCCD1}">
              <a14:hiddenFill xmlns:a14="http://schemas.microsoft.com/office/drawing/2010/main">
                <a:solidFill>
                  <a:srgbClr val="FFFFFF"/>
                </a:solidFill>
              </a14:hiddenFill>
            </a:ext>
          </a:extLst>
        </p:spPr>
      </p:pic>
      <p:sp>
        <p:nvSpPr>
          <p:cNvPr id="5" name="Rounded Rectangle 4"/>
          <p:cNvSpPr/>
          <p:nvPr/>
        </p:nvSpPr>
        <p:spPr>
          <a:xfrm>
            <a:off x="1628384" y="175364"/>
            <a:ext cx="10296394" cy="814938"/>
          </a:xfrm>
          <a:prstGeom prst="roundRect">
            <a:avLst/>
          </a:prstGeom>
          <a:solidFill>
            <a:srgbClr val="FFD44B"/>
          </a:solidFill>
          <a:effectLst>
            <a:outerShdw blurRad="50800" dist="38100" dir="16200000" rotWithShape="0">
              <a:prstClr val="black">
                <a:alpha val="40000"/>
              </a:prstClr>
            </a:outerShdw>
          </a:effectLst>
          <a:scene3d>
            <a:camera prst="orthographicFront"/>
            <a:lightRig rig="threePt" dir="t"/>
          </a:scene3d>
          <a:sp3d>
            <a:bevelT/>
          </a:sp3d>
        </p:spPr>
        <p:style>
          <a:lnRef idx="1">
            <a:schemeClr val="accent4"/>
          </a:lnRef>
          <a:fillRef idx="3">
            <a:schemeClr val="accent4"/>
          </a:fillRef>
          <a:effectRef idx="2">
            <a:schemeClr val="accent4"/>
          </a:effectRef>
          <a:fontRef idx="minor">
            <a:schemeClr val="lt1"/>
          </a:fontRef>
        </p:style>
        <p:txBody>
          <a:bodyPr rtlCol="0" anchor="ctr"/>
          <a:lstStyle/>
          <a:p>
            <a:pPr algn="ctr"/>
            <a:r>
              <a:rPr lang="fa-IR" sz="3200" b="1" dirty="0" smtClean="0">
                <a:solidFill>
                  <a:srgbClr val="C00000"/>
                </a:solidFill>
                <a:cs typeface="B Zar" panose="00000400000000000000" pitchFamily="2" charset="-78"/>
              </a:rPr>
              <a:t>نقشه ذهنی</a:t>
            </a:r>
            <a:endParaRPr lang="en-US" sz="3200" b="1" dirty="0">
              <a:solidFill>
                <a:srgbClr val="C00000"/>
              </a:solidFill>
              <a:cs typeface="B Zar" panose="00000400000000000000" pitchFamily="2" charset="-78"/>
            </a:endParaRPr>
          </a:p>
        </p:txBody>
      </p:sp>
      <p:sp>
        <p:nvSpPr>
          <p:cNvPr id="12" name="Rounded Rectangle 11"/>
          <p:cNvSpPr/>
          <p:nvPr/>
        </p:nvSpPr>
        <p:spPr>
          <a:xfrm>
            <a:off x="1866378" y="4835047"/>
            <a:ext cx="9194103" cy="839244"/>
          </a:xfrm>
          <a:prstGeom prst="roundRect">
            <a:avLst/>
          </a:prstGeom>
          <a:solidFill>
            <a:schemeClr val="accent1">
              <a:lumMod val="60000"/>
              <a:lumOff val="40000"/>
            </a:schemeClr>
          </a:solidFill>
          <a:scene3d>
            <a:camera prst="orthographicFront"/>
            <a:lightRig rig="threePt" dir="t"/>
          </a:scene3d>
          <a:sp3d>
            <a:bevelT prst="angle"/>
          </a:sp3d>
        </p:spPr>
        <p:style>
          <a:lnRef idx="1">
            <a:schemeClr val="accent4"/>
          </a:lnRef>
          <a:fillRef idx="3">
            <a:schemeClr val="accent4"/>
          </a:fillRef>
          <a:effectRef idx="2">
            <a:schemeClr val="accent4"/>
          </a:effectRef>
          <a:fontRef idx="minor">
            <a:schemeClr val="lt1"/>
          </a:fontRef>
        </p:style>
        <p:txBody>
          <a:bodyPr rtlCol="0" anchor="ctr"/>
          <a:lstStyle/>
          <a:p>
            <a:pPr algn="ctr"/>
            <a:r>
              <a:rPr lang="fa-IR" sz="3200" b="1" dirty="0" smtClean="0">
                <a:solidFill>
                  <a:srgbClr val="C00000"/>
                </a:solidFill>
                <a:latin typeface="+mj-lt"/>
                <a:cs typeface="B Zar" panose="00000400000000000000" pitchFamily="2" charset="-78"/>
              </a:rPr>
              <a:t> تکنیک بصری/نظم دادن به افکار و ایده ها/خلاقیت</a:t>
            </a:r>
            <a:endParaRPr lang="en-US" sz="3200" b="1" dirty="0">
              <a:solidFill>
                <a:srgbClr val="C00000"/>
              </a:solidFill>
              <a:latin typeface="+mj-lt"/>
              <a:cs typeface="B Zar" panose="00000400000000000000" pitchFamily="2" charset="-78"/>
            </a:endParaRPr>
          </a:p>
        </p:txBody>
      </p:sp>
    </p:spTree>
    <p:extLst>
      <p:ext uri="{BB962C8B-B14F-4D97-AF65-F5344CB8AC3E}">
        <p14:creationId xmlns:p14="http://schemas.microsoft.com/office/powerpoint/2010/main" val="63615153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xmlns="" id="{ADB6C630-A149-48ED-A9EF-7C23F0185D98}"/>
              </a:ext>
            </a:extLst>
          </p:cNvPr>
          <p:cNvGrpSpPr/>
          <p:nvPr/>
        </p:nvGrpSpPr>
        <p:grpSpPr>
          <a:xfrm>
            <a:off x="855007" y="990302"/>
            <a:ext cx="2927853" cy="2066050"/>
            <a:chOff x="1044999" y="1666636"/>
            <a:chExt cx="4947284" cy="3319335"/>
          </a:xfrm>
        </p:grpSpPr>
        <p:sp>
          <p:nvSpPr>
            <p:cNvPr id="38" name="TextBox 37">
              <a:extLst>
                <a:ext uri="{FF2B5EF4-FFF2-40B4-BE49-F238E27FC236}">
                  <a16:creationId xmlns:a16="http://schemas.microsoft.com/office/drawing/2014/main" xmlns="" id="{92E148E5-B7FD-48F0-9B94-73EFB32AB677}"/>
                </a:ext>
              </a:extLst>
            </p:cNvPr>
            <p:cNvSpPr txBox="1"/>
            <p:nvPr/>
          </p:nvSpPr>
          <p:spPr>
            <a:xfrm>
              <a:off x="1045001" y="1666636"/>
              <a:ext cx="4947281" cy="646331"/>
            </a:xfrm>
            <a:prstGeom prst="rect">
              <a:avLst/>
            </a:prstGeom>
            <a:noFill/>
          </p:spPr>
          <p:txBody>
            <a:bodyPr wrap="square" rtlCol="0">
              <a:spAutoFit/>
            </a:bodyPr>
            <a:lstStyle/>
            <a:p>
              <a:endParaRPr lang="en-US" sz="3600" b="1" dirty="0">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
          <p:nvSpPr>
            <p:cNvPr id="40" name="TextBox 39">
              <a:extLst>
                <a:ext uri="{FF2B5EF4-FFF2-40B4-BE49-F238E27FC236}">
                  <a16:creationId xmlns:a16="http://schemas.microsoft.com/office/drawing/2014/main" xmlns="" id="{B440AE7A-535F-458D-A54E-5E1EA431A644}"/>
                </a:ext>
              </a:extLst>
            </p:cNvPr>
            <p:cNvSpPr txBox="1"/>
            <p:nvPr/>
          </p:nvSpPr>
          <p:spPr>
            <a:xfrm>
              <a:off x="1045002" y="3004750"/>
              <a:ext cx="4947281" cy="300082"/>
            </a:xfrm>
            <a:prstGeom prst="rect">
              <a:avLst/>
            </a:prstGeom>
            <a:noFill/>
          </p:spPr>
          <p:txBody>
            <a:bodyPr wrap="square" rtlCol="0">
              <a:spAutoFit/>
            </a:bodyPr>
            <a:lstStyle/>
            <a:p>
              <a:pPr algn="just">
                <a:lnSpc>
                  <a:spcPct val="150000"/>
                </a:lnSpc>
              </a:pPr>
              <a:endParaRPr lang="en-ID" sz="900" dirty="0">
                <a:solidFill>
                  <a:schemeClr val="bg1"/>
                </a:solidFill>
                <a:latin typeface="Roboto" pitchFamily="2" charset="0"/>
                <a:ea typeface="Roboto" pitchFamily="2" charset="0"/>
              </a:endParaRPr>
            </a:p>
          </p:txBody>
        </p:sp>
        <p:sp>
          <p:nvSpPr>
            <p:cNvPr id="41" name="TextBox 40">
              <a:extLst>
                <a:ext uri="{FF2B5EF4-FFF2-40B4-BE49-F238E27FC236}">
                  <a16:creationId xmlns:a16="http://schemas.microsoft.com/office/drawing/2014/main" xmlns="" id="{1AFA3E84-4736-41D4-B07A-A7826CF26D68}"/>
                </a:ext>
              </a:extLst>
            </p:cNvPr>
            <p:cNvSpPr txBox="1"/>
            <p:nvPr/>
          </p:nvSpPr>
          <p:spPr>
            <a:xfrm>
              <a:off x="1044999" y="4685889"/>
              <a:ext cx="4947281" cy="300082"/>
            </a:xfrm>
            <a:prstGeom prst="rect">
              <a:avLst/>
            </a:prstGeom>
            <a:noFill/>
          </p:spPr>
          <p:txBody>
            <a:bodyPr wrap="square" rtlCol="0">
              <a:spAutoFit/>
            </a:bodyPr>
            <a:lstStyle/>
            <a:p>
              <a:pPr algn="just">
                <a:lnSpc>
                  <a:spcPct val="150000"/>
                </a:lnSpc>
              </a:pPr>
              <a:endParaRPr lang="en-ID" sz="900" dirty="0">
                <a:solidFill>
                  <a:schemeClr val="bg1"/>
                </a:solidFill>
                <a:latin typeface="Roboto" pitchFamily="2" charset="0"/>
                <a:ea typeface="Roboto" pitchFamily="2" charset="0"/>
              </a:endParaRPr>
            </a:p>
          </p:txBody>
        </p:sp>
      </p:grpSp>
      <p:sp>
        <p:nvSpPr>
          <p:cNvPr id="11" name="Picture Placeholder 1">
            <a:extLst>
              <a:ext uri="{FF2B5EF4-FFF2-40B4-BE49-F238E27FC236}">
                <a16:creationId xmlns:a16="http://schemas.microsoft.com/office/drawing/2014/main" xmlns="" id="{82B5C3E0-ADA0-41FB-9593-A40D1724A53F}"/>
              </a:ext>
            </a:extLst>
          </p:cNvPr>
          <p:cNvSpPr txBox="1">
            <a:spLocks/>
          </p:cNvSpPr>
          <p:nvPr/>
        </p:nvSpPr>
        <p:spPr>
          <a:xfrm>
            <a:off x="136329" y="1191449"/>
            <a:ext cx="11683652" cy="4733362"/>
          </a:xfrm>
          <a:prstGeom prst="roundRect">
            <a:avLst>
              <a:gd name="adj" fmla="val 4988"/>
            </a:avLst>
          </a:prstGeom>
          <a:solidFill>
            <a:schemeClr val="accent4">
              <a:lumMod val="40000"/>
              <a:lumOff val="60000"/>
            </a:schemeClr>
          </a:solidFill>
          <a:effectLst>
            <a:innerShdw blurRad="114300">
              <a:prstClr val="black"/>
            </a:innerShdw>
          </a:effectLst>
        </p:spPr>
        <p:txBody>
          <a:bodyPr/>
          <a:lstStyle/>
          <a:p>
            <a:pPr algn="r" rtl="1">
              <a:lnSpc>
                <a:spcPct val="150000"/>
              </a:lnSpc>
            </a:pPr>
            <a:r>
              <a:rPr lang="fa-IR" sz="2400" b="1" dirty="0">
                <a:solidFill>
                  <a:srgbClr val="C00000"/>
                </a:solidFill>
                <a:cs typeface="B Zar" panose="00000400000000000000" pitchFamily="2" charset="-78"/>
              </a:rPr>
              <a:t>تونی بوزان </a:t>
            </a:r>
            <a:r>
              <a:rPr lang="fa-IR" sz="2400" b="1" dirty="0">
                <a:cs typeface="B Zar" panose="00000400000000000000" pitchFamily="2" charset="-78"/>
              </a:rPr>
              <a:t>فردی است که این ابزار را به این شکل معرفی کرده </a:t>
            </a:r>
            <a:endParaRPr lang="fa-IR" sz="2400" b="1" dirty="0" smtClean="0">
              <a:cs typeface="B Zar" panose="00000400000000000000" pitchFamily="2" charset="-78"/>
            </a:endParaRPr>
          </a:p>
          <a:p>
            <a:pPr algn="r" rtl="1">
              <a:lnSpc>
                <a:spcPct val="150000"/>
              </a:lnSpc>
            </a:pPr>
            <a:r>
              <a:rPr lang="fa-IR" sz="2400" b="1" dirty="0" smtClean="0">
                <a:cs typeface="B Zar" panose="00000400000000000000" pitchFamily="2" charset="-78"/>
              </a:rPr>
              <a:t>و </a:t>
            </a:r>
            <a:r>
              <a:rPr lang="fa-IR" sz="2400" b="1" dirty="0">
                <a:cs typeface="B Zar" panose="00000400000000000000" pitchFamily="2" charset="-78"/>
              </a:rPr>
              <a:t>استفاده از آن را </a:t>
            </a:r>
            <a:r>
              <a:rPr lang="fa-IR" sz="2400" b="1" dirty="0" smtClean="0">
                <a:cs typeface="B Zar" panose="00000400000000000000" pitchFamily="2" charset="-78"/>
              </a:rPr>
              <a:t>آموزش </a:t>
            </a:r>
            <a:r>
              <a:rPr lang="fa-IR" sz="2400" b="1" dirty="0">
                <a:cs typeface="B Zar" panose="00000400000000000000" pitchFamily="2" charset="-78"/>
              </a:rPr>
              <a:t>داده است. </a:t>
            </a:r>
            <a:endParaRPr lang="fa-IR" sz="2400" b="1" dirty="0" smtClean="0">
              <a:cs typeface="B Zar" panose="00000400000000000000" pitchFamily="2" charset="-78"/>
            </a:endParaRPr>
          </a:p>
          <a:p>
            <a:pPr algn="r" rtl="1">
              <a:lnSpc>
                <a:spcPct val="150000"/>
              </a:lnSpc>
            </a:pPr>
            <a:r>
              <a:rPr lang="fa-IR" sz="2400" b="1" dirty="0" smtClean="0">
                <a:cs typeface="B Zar" panose="00000400000000000000" pitchFamily="2" charset="-78"/>
              </a:rPr>
              <a:t>او </a:t>
            </a:r>
            <a:r>
              <a:rPr lang="fa-IR" sz="2400" b="1" dirty="0">
                <a:cs typeface="B Zar" panose="00000400000000000000" pitchFamily="2" charset="-78"/>
              </a:rPr>
              <a:t>در یکی از کتاب هایش در مورد </a:t>
            </a:r>
            <a:r>
              <a:rPr lang="fa-IR" sz="2400" b="1" dirty="0">
                <a:solidFill>
                  <a:srgbClr val="C00000"/>
                </a:solidFill>
                <a:cs typeface="B Zar" panose="00000400000000000000" pitchFamily="2" charset="-78"/>
              </a:rPr>
              <a:t>نقشه ذهنی </a:t>
            </a:r>
            <a:r>
              <a:rPr lang="fa-IR" sz="2400" b="1" dirty="0">
                <a:cs typeface="B Zar" panose="00000400000000000000" pitchFamily="2" charset="-78"/>
              </a:rPr>
              <a:t>می </a:t>
            </a:r>
            <a:r>
              <a:rPr lang="fa-IR" sz="2400" b="1" dirty="0" smtClean="0">
                <a:cs typeface="B Zar" panose="00000400000000000000" pitchFamily="2" charset="-78"/>
              </a:rPr>
              <a:t>گوید: </a:t>
            </a:r>
          </a:p>
          <a:p>
            <a:pPr algn="r" rtl="1">
              <a:lnSpc>
                <a:spcPct val="150000"/>
              </a:lnSpc>
            </a:pPr>
            <a:r>
              <a:rPr lang="fa-IR" sz="2400" b="1" dirty="0" smtClean="0">
                <a:cs typeface="B Zar" panose="00000400000000000000" pitchFamily="2" charset="-78"/>
              </a:rPr>
              <a:t>این </a:t>
            </a:r>
            <a:r>
              <a:rPr lang="fa-IR" sz="2400" b="1" dirty="0">
                <a:cs typeface="B Zar" panose="00000400000000000000" pitchFamily="2" charset="-78"/>
              </a:rPr>
              <a:t>ابزار با </a:t>
            </a:r>
            <a:r>
              <a:rPr lang="fa-IR" sz="2400" b="1" dirty="0">
                <a:solidFill>
                  <a:srgbClr val="C00000"/>
                </a:solidFill>
                <a:cs typeface="B Zar" panose="00000400000000000000" pitchFamily="2" charset="-78"/>
              </a:rPr>
              <a:t>منشعب کردن افکار شما</a:t>
            </a:r>
            <a:r>
              <a:rPr lang="fa-IR" sz="2400" b="1" dirty="0">
                <a:cs typeface="B Zar" panose="00000400000000000000" pitchFamily="2" charset="-78"/>
              </a:rPr>
              <a:t>، به شما کمک خواهد کرد که </a:t>
            </a:r>
            <a:r>
              <a:rPr lang="fa-IR" sz="2400" b="1" dirty="0" smtClean="0">
                <a:cs typeface="B Zar" panose="00000400000000000000" pitchFamily="2" charset="-78"/>
              </a:rPr>
              <a:t>بتوانید</a:t>
            </a:r>
          </a:p>
          <a:p>
            <a:pPr algn="r" rtl="1">
              <a:lnSpc>
                <a:spcPct val="150000"/>
              </a:lnSpc>
            </a:pPr>
            <a:r>
              <a:rPr lang="fa-IR" sz="2400" b="1" dirty="0" smtClean="0">
                <a:cs typeface="B Zar" panose="00000400000000000000" pitchFamily="2" charset="-78"/>
              </a:rPr>
              <a:t> </a:t>
            </a:r>
            <a:r>
              <a:rPr lang="fa-IR" sz="2400" b="1" dirty="0">
                <a:cs typeface="B Zar" panose="00000400000000000000" pitchFamily="2" charset="-78"/>
              </a:rPr>
              <a:t>از </a:t>
            </a:r>
            <a:r>
              <a:rPr lang="fa-IR" sz="2400" b="1" dirty="0">
                <a:solidFill>
                  <a:srgbClr val="C00000"/>
                </a:solidFill>
                <a:cs typeface="B Zar" panose="00000400000000000000" pitchFamily="2" charset="-78"/>
              </a:rPr>
              <a:t>ظرفیت های پنهان مغز </a:t>
            </a:r>
            <a:r>
              <a:rPr lang="fa-IR" sz="2400" b="1" dirty="0">
                <a:cs typeface="B Zar" panose="00000400000000000000" pitchFamily="2" charset="-78"/>
              </a:rPr>
              <a:t>خود بهره ببرید</a:t>
            </a:r>
            <a:r>
              <a:rPr lang="fa-IR" sz="2400" b="1" dirty="0" smtClean="0">
                <a:cs typeface="B Zar" panose="00000400000000000000" pitchFamily="2" charset="-78"/>
              </a:rPr>
              <a:t>.</a:t>
            </a:r>
          </a:p>
          <a:p>
            <a:pPr algn="r" rtl="1">
              <a:lnSpc>
                <a:spcPct val="150000"/>
              </a:lnSpc>
            </a:pPr>
            <a:r>
              <a:rPr lang="fa-IR" sz="2400" b="1" dirty="0" smtClean="0">
                <a:cs typeface="B Zar" panose="00000400000000000000" pitchFamily="2" charset="-78"/>
              </a:rPr>
              <a:t> </a:t>
            </a:r>
            <a:r>
              <a:rPr lang="fa-IR" sz="2400" b="1" dirty="0">
                <a:cs typeface="B Zar" panose="00000400000000000000" pitchFamily="2" charset="-78"/>
              </a:rPr>
              <a:t>بوزان عقیده دارد که نقشه کشی ذهنی حاصل </a:t>
            </a:r>
            <a:r>
              <a:rPr lang="fa-IR" sz="2400" b="1" dirty="0">
                <a:solidFill>
                  <a:srgbClr val="C00000"/>
                </a:solidFill>
                <a:cs typeface="B Zar" panose="00000400000000000000" pitchFamily="2" charset="-78"/>
              </a:rPr>
              <a:t>فرآیند ها معمولی ذهن </a:t>
            </a:r>
            <a:r>
              <a:rPr lang="fa-IR" sz="2400" b="1" dirty="0">
                <a:cs typeface="B Zar" panose="00000400000000000000" pitchFamily="2" charset="-78"/>
              </a:rPr>
              <a:t>شماست و هیچ نکته عجیبی در آن وجود ندارد.</a:t>
            </a:r>
            <a:endParaRPr lang="en-US" sz="2400" b="1" dirty="0">
              <a:cs typeface="B Zar" panose="00000400000000000000" pitchFamily="2" charset="-78"/>
            </a:endParaRPr>
          </a:p>
        </p:txBody>
      </p:sp>
      <p:sp>
        <p:nvSpPr>
          <p:cNvPr id="3" name="Rounded Rectangle 2"/>
          <p:cNvSpPr/>
          <p:nvPr/>
        </p:nvSpPr>
        <p:spPr>
          <a:xfrm>
            <a:off x="0" y="6200384"/>
            <a:ext cx="12192000" cy="551145"/>
          </a:xfrm>
          <a:prstGeom prst="roundRect">
            <a:avLst/>
          </a:prstGeom>
          <a:effectLst>
            <a:innerShdw blurRad="63500" dist="50800" dir="16200000">
              <a:prstClr val="black">
                <a:alpha val="50000"/>
              </a:prstClr>
            </a:innerShdw>
          </a:effectLst>
          <a:scene3d>
            <a:camera prst="orthographicFront"/>
            <a:lightRig rig="threePt" dir="t"/>
          </a:scene3d>
          <a:sp3d>
            <a:bevelT prst="relaxedInset"/>
          </a:sp3d>
        </p:spPr>
        <p:style>
          <a:lnRef idx="3">
            <a:schemeClr val="lt1"/>
          </a:lnRef>
          <a:fillRef idx="1">
            <a:schemeClr val="accent4"/>
          </a:fillRef>
          <a:effectRef idx="1">
            <a:schemeClr val="accent4"/>
          </a:effectRef>
          <a:fontRef idx="minor">
            <a:schemeClr val="lt1"/>
          </a:fontRef>
        </p:style>
        <p:txBody>
          <a:bodyPr rtlCol="0" anchor="ctr"/>
          <a:lstStyle/>
          <a:p>
            <a:pPr algn="r" rtl="1"/>
            <a:r>
              <a:rPr lang="fa-IR" sz="2000" b="1" dirty="0" smtClean="0">
                <a:solidFill>
                  <a:schemeClr val="tx1"/>
                </a:solidFill>
                <a:cs typeface="B Badr" panose="00000400000000000000" pitchFamily="2" charset="-78"/>
              </a:rPr>
              <a:t>موسسه آنامیس مهرجنوب									</a:t>
            </a:r>
            <a:r>
              <a:rPr lang="en-US" sz="2000" b="1" dirty="0" smtClean="0">
                <a:solidFill>
                  <a:schemeClr val="tx1"/>
                </a:solidFill>
                <a:cs typeface="B Badr" panose="00000400000000000000" pitchFamily="2" charset="-78"/>
              </a:rPr>
              <a:t>Anamisfile.ir     </a:t>
            </a:r>
            <a:endParaRPr lang="en-US" sz="2000" b="1" dirty="0">
              <a:solidFill>
                <a:schemeClr val="tx1"/>
              </a:solidFill>
              <a:cs typeface="B Badr" panose="00000400000000000000" pitchFamily="2" charset="-78"/>
            </a:endParaRPr>
          </a:p>
        </p:txBody>
      </p:sp>
      <p:pic>
        <p:nvPicPr>
          <p:cNvPr id="1027" name="Picture 3" descr="C:\Users\09018868042\Desktop\R\لوگو.jpg"/>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0000" r="90000">
                        <a14:foregroundMark x1="25368" y1="39236" x2="25368" y2="39236"/>
                        <a14:foregroundMark x1="26471" y1="39236" x2="26471" y2="39236"/>
                        <a14:foregroundMark x1="29044" y1="41667" x2="29044" y2="41667"/>
                        <a14:backgroundMark x1="28309" y1="40278" x2="28309" y2="40278"/>
                        <a14:backgroundMark x1="23529" y1="39236" x2="23529" y2="39236"/>
                        <a14:backgroundMark x1="23897" y1="38889" x2="23897" y2="38889"/>
                        <a14:backgroundMark x1="29044" y1="44444" x2="29044" y2="44444"/>
                        <a14:backgroundMark x1="23529" y1="46528" x2="23529" y2="46528"/>
                        <a14:backgroundMark x1="28309" y1="46528" x2="28309" y2="46528"/>
                        <a14:backgroundMark x1="83824" y1="47222" x2="83824" y2="47222"/>
                        <a14:backgroundMark x1="75735" y1="53125" x2="75735" y2="53125"/>
                        <a14:backgroundMark x1="73897" y1="58681" x2="73897" y2="58681"/>
                        <a14:backgroundMark x1="80147" y1="56597" x2="80147" y2="56597"/>
                        <a14:backgroundMark x1="39706" y1="54861" x2="39706" y2="54861"/>
                        <a14:backgroundMark x1="21324" y1="39236" x2="21324" y2="39236"/>
                        <a14:backgroundMark x1="26103" y1="39236" x2="26103" y2="39236"/>
                      </a14:backgroundRemoval>
                    </a14:imgEffect>
                  </a14:imgLayer>
                </a14:imgProps>
              </a:ext>
              <a:ext uri="{28A0092B-C50C-407E-A947-70E740481C1C}">
                <a14:useLocalDpi xmlns:a14="http://schemas.microsoft.com/office/drawing/2010/main" val="0"/>
              </a:ext>
            </a:extLst>
          </a:blip>
          <a:srcRect/>
          <a:stretch>
            <a:fillRect/>
          </a:stretch>
        </p:blipFill>
        <p:spPr bwMode="auto">
          <a:xfrm>
            <a:off x="61172" y="-262500"/>
            <a:ext cx="1587674" cy="1681067"/>
          </a:xfrm>
          <a:prstGeom prst="rect">
            <a:avLst/>
          </a:prstGeom>
          <a:noFill/>
          <a:extLst>
            <a:ext uri="{909E8E84-426E-40DD-AFC4-6F175D3DCCD1}">
              <a14:hiddenFill xmlns:a14="http://schemas.microsoft.com/office/drawing/2010/main">
                <a:solidFill>
                  <a:srgbClr val="FFFFFF"/>
                </a:solidFill>
              </a14:hiddenFill>
            </a:ext>
          </a:extLst>
        </p:spPr>
      </p:pic>
      <p:sp>
        <p:nvSpPr>
          <p:cNvPr id="5" name="Rounded Rectangle 4"/>
          <p:cNvSpPr/>
          <p:nvPr/>
        </p:nvSpPr>
        <p:spPr>
          <a:xfrm>
            <a:off x="1628384" y="175364"/>
            <a:ext cx="10296394" cy="814938"/>
          </a:xfrm>
          <a:prstGeom prst="roundRect">
            <a:avLst/>
          </a:prstGeom>
          <a:solidFill>
            <a:srgbClr val="FFD44B"/>
          </a:solidFill>
          <a:effectLst>
            <a:outerShdw blurRad="50800" dist="38100" dir="16200000" rotWithShape="0">
              <a:prstClr val="black">
                <a:alpha val="40000"/>
              </a:prstClr>
            </a:outerShdw>
          </a:effectLst>
          <a:scene3d>
            <a:camera prst="orthographicFront"/>
            <a:lightRig rig="threePt" dir="t"/>
          </a:scene3d>
          <a:sp3d>
            <a:bevelT/>
          </a:sp3d>
        </p:spPr>
        <p:style>
          <a:lnRef idx="1">
            <a:schemeClr val="accent4"/>
          </a:lnRef>
          <a:fillRef idx="3">
            <a:schemeClr val="accent4"/>
          </a:fillRef>
          <a:effectRef idx="2">
            <a:schemeClr val="accent4"/>
          </a:effectRef>
          <a:fontRef idx="minor">
            <a:schemeClr val="lt1"/>
          </a:fontRef>
        </p:style>
        <p:txBody>
          <a:bodyPr rtlCol="0" anchor="ctr"/>
          <a:lstStyle/>
          <a:p>
            <a:pPr algn="ctr"/>
            <a:r>
              <a:rPr lang="fa-IR" sz="3200" dirty="0">
                <a:solidFill>
                  <a:srgbClr val="C00000"/>
                </a:solidFill>
                <a:cs typeface="Nasim" panose="00000700000000000000" pitchFamily="2" charset="-78"/>
              </a:rPr>
              <a:t>تونی بوزان </a:t>
            </a:r>
            <a:endParaRPr lang="en-US" sz="3200" dirty="0">
              <a:solidFill>
                <a:srgbClr val="C00000"/>
              </a:solidFill>
              <a:cs typeface="Nasim" panose="00000700000000000000" pitchFamily="2" charset="-78"/>
            </a:endParaRPr>
          </a:p>
        </p:txBody>
      </p:sp>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6673" y="1191450"/>
            <a:ext cx="3596187" cy="25914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ounded Rectangle 11"/>
          <p:cNvSpPr/>
          <p:nvPr/>
        </p:nvSpPr>
        <p:spPr>
          <a:xfrm>
            <a:off x="726510" y="5085567"/>
            <a:ext cx="9682619" cy="839244"/>
          </a:xfrm>
          <a:prstGeom prst="roundRect">
            <a:avLst/>
          </a:prstGeom>
          <a:solidFill>
            <a:schemeClr val="accent1">
              <a:lumMod val="60000"/>
              <a:lumOff val="40000"/>
            </a:schemeClr>
          </a:solidFill>
          <a:scene3d>
            <a:camera prst="orthographicFront"/>
            <a:lightRig rig="threePt" dir="t"/>
          </a:scene3d>
          <a:sp3d>
            <a:bevelT prst="angle"/>
          </a:sp3d>
        </p:spPr>
        <p:style>
          <a:lnRef idx="1">
            <a:schemeClr val="accent4"/>
          </a:lnRef>
          <a:fillRef idx="3">
            <a:schemeClr val="accent4"/>
          </a:fillRef>
          <a:effectRef idx="2">
            <a:schemeClr val="accent4"/>
          </a:effectRef>
          <a:fontRef idx="minor">
            <a:schemeClr val="lt1"/>
          </a:fontRef>
        </p:style>
        <p:txBody>
          <a:bodyPr rtlCol="0" anchor="ctr"/>
          <a:lstStyle/>
          <a:p>
            <a:pPr algn="ctr"/>
            <a:r>
              <a:rPr lang="fa-IR" sz="3200" b="1" dirty="0" smtClean="0">
                <a:solidFill>
                  <a:srgbClr val="C00000"/>
                </a:solidFill>
                <a:latin typeface="+mj-lt"/>
                <a:cs typeface="B Zar" panose="00000400000000000000" pitchFamily="2" charset="-78"/>
              </a:rPr>
              <a:t> انشعاب در افکار/ظرفیت پنهان مغز/فرایند معمولی ذهن</a:t>
            </a:r>
            <a:endParaRPr lang="en-US" sz="3200" b="1" dirty="0">
              <a:solidFill>
                <a:srgbClr val="C00000"/>
              </a:solidFill>
              <a:latin typeface="+mj-lt"/>
              <a:cs typeface="B Zar" panose="00000400000000000000" pitchFamily="2" charset="-78"/>
            </a:endParaRPr>
          </a:p>
        </p:txBody>
      </p:sp>
    </p:spTree>
    <p:extLst>
      <p:ext uri="{BB962C8B-B14F-4D97-AF65-F5344CB8AC3E}">
        <p14:creationId xmlns:p14="http://schemas.microsoft.com/office/powerpoint/2010/main" val="117499036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17441</TotalTime>
  <Words>1044</Words>
  <Application>Microsoft Office PowerPoint</Application>
  <PresentationFormat>Custom</PresentationFormat>
  <Paragraphs>196</Paragraphs>
  <Slides>29</Slides>
  <Notes>29</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GD Design</dc:creator>
  <cp:lastModifiedBy>09018868042</cp:lastModifiedBy>
  <cp:revision>6087</cp:revision>
  <dcterms:created xsi:type="dcterms:W3CDTF">2020-10-27T13:35:18Z</dcterms:created>
  <dcterms:modified xsi:type="dcterms:W3CDTF">2021-11-03T07:49:15Z</dcterms:modified>
</cp:coreProperties>
</file>